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33" r:id="rId2"/>
    <p:sldId id="335" r:id="rId3"/>
    <p:sldId id="336" r:id="rId4"/>
    <p:sldId id="337" r:id="rId5"/>
    <p:sldId id="338" r:id="rId6"/>
    <p:sldId id="339" r:id="rId7"/>
    <p:sldId id="340" r:id="rId8"/>
    <p:sldId id="341" r:id="rId9"/>
    <p:sldId id="342" r:id="rId10"/>
    <p:sldId id="343" r:id="rId11"/>
    <p:sldId id="344" r:id="rId12"/>
    <p:sldId id="345" r:id="rId13"/>
    <p:sldId id="346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3" d="100"/>
          <a:sy n="93" d="100"/>
        </p:scale>
        <p:origin x="-50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37D67-4453-4F14-916D-1C7E612FD55F}" type="datetimeFigureOut">
              <a:rPr lang="en-US" smtClean="0"/>
              <a:t>3/3/2014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907DF-DF69-4D09-9A69-900022A329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84334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37D67-4453-4F14-916D-1C7E612FD55F}" type="datetimeFigureOut">
              <a:rPr lang="en-US" smtClean="0"/>
              <a:t>3/3/2014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907DF-DF69-4D09-9A69-900022A329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54076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37D67-4453-4F14-916D-1C7E612FD55F}" type="datetimeFigureOut">
              <a:rPr lang="en-US" smtClean="0"/>
              <a:t>3/3/2014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907DF-DF69-4D09-9A69-900022A329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62319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37D67-4453-4F14-916D-1C7E612FD55F}" type="datetimeFigureOut">
              <a:rPr lang="en-US" smtClean="0"/>
              <a:t>3/3/2014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907DF-DF69-4D09-9A69-900022A329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6494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37D67-4453-4F14-916D-1C7E612FD55F}" type="datetimeFigureOut">
              <a:rPr lang="en-US" smtClean="0"/>
              <a:t>3/3/2014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907DF-DF69-4D09-9A69-900022A329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86508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37D67-4453-4F14-916D-1C7E612FD55F}" type="datetimeFigureOut">
              <a:rPr lang="en-US" smtClean="0"/>
              <a:t>3/3/2014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907DF-DF69-4D09-9A69-900022A329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9029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37D67-4453-4F14-916D-1C7E612FD55F}" type="datetimeFigureOut">
              <a:rPr lang="en-US" smtClean="0"/>
              <a:t>3/3/2014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907DF-DF69-4D09-9A69-900022A329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2814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37D67-4453-4F14-916D-1C7E612FD55F}" type="datetimeFigureOut">
              <a:rPr lang="en-US" smtClean="0"/>
              <a:t>3/3/2014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907DF-DF69-4D09-9A69-900022A329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89558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37D67-4453-4F14-916D-1C7E612FD55F}" type="datetimeFigureOut">
              <a:rPr lang="en-US" smtClean="0"/>
              <a:t>3/3/2014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907DF-DF69-4D09-9A69-900022A329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17349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37D67-4453-4F14-916D-1C7E612FD55F}" type="datetimeFigureOut">
              <a:rPr lang="en-US" smtClean="0"/>
              <a:t>3/3/2014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907DF-DF69-4D09-9A69-900022A329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17040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37D67-4453-4F14-916D-1C7E612FD55F}" type="datetimeFigureOut">
              <a:rPr lang="en-US" smtClean="0"/>
              <a:t>3/3/2014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907DF-DF69-4D09-9A69-900022A329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6181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3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brightnessContrast bright="-55000" contrast="4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57200" y="0"/>
            <a:ext cx="11338560" cy="70866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E37D67-4453-4F14-916D-1C7E612FD55F}" type="datetimeFigureOut">
              <a:rPr lang="en-US" smtClean="0"/>
              <a:t>3/3/2014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B907DF-DF69-4D09-9A69-900022A329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5913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WordArt 18"/>
          <p:cNvSpPr>
            <a:spLocks noChangeArrowheads="1" noChangeShapeType="1" noTextEdit="1"/>
          </p:cNvSpPr>
          <p:nvPr/>
        </p:nvSpPr>
        <p:spPr bwMode="auto">
          <a:xfrm>
            <a:off x="371475" y="3508752"/>
            <a:ext cx="8401050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For Students</a:t>
            </a:r>
            <a:endParaRPr lang="en-US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latin typeface="Arial Black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768989" y="0"/>
            <a:ext cx="5606023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5400" b="1" kern="10" cap="none" spc="0" dirty="0" err="1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Impact"/>
              </a:rPr>
              <a:t>Exposure</a:t>
            </a:r>
            <a:r>
              <a:rPr lang="fr-FR" sz="5400" b="1" kern="10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Impact"/>
              </a:rPr>
              <a:t> Java </a:t>
            </a:r>
            <a:r>
              <a:rPr lang="fr-FR" sz="5400" b="1" kern="10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Impact"/>
              </a:rPr>
              <a:t>2013</a:t>
            </a:r>
            <a:endParaRPr lang="fr-FR" sz="5400" b="1" kern="10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Impact"/>
            </a:endParaRPr>
          </a:p>
          <a:p>
            <a:pPr algn="ctr"/>
            <a:r>
              <a:rPr lang="fr-FR" sz="5400" b="1" kern="10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Impact"/>
              </a:rPr>
              <a:t>APCS Edition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621935" y="1708209"/>
            <a:ext cx="388471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kern="1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Arial Black"/>
              </a:rPr>
              <a:t>Chapter 6</a:t>
            </a:r>
          </a:p>
        </p:txBody>
      </p:sp>
      <p:sp>
        <p:nvSpPr>
          <p:cNvPr id="4" name="Rectangle 3"/>
          <p:cNvSpPr/>
          <p:nvPr/>
        </p:nvSpPr>
        <p:spPr>
          <a:xfrm>
            <a:off x="2843001" y="4572000"/>
            <a:ext cx="3457998" cy="193899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b="1" kern="10" cap="none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Impact"/>
              </a:rPr>
              <a:t>PowerPoint Presentation</a:t>
            </a:r>
          </a:p>
          <a:p>
            <a:pPr algn="ctr"/>
            <a:r>
              <a:rPr lang="en-US" sz="2400" b="1" kern="10" cap="none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Impact"/>
              </a:rPr>
              <a:t>created by: </a:t>
            </a:r>
          </a:p>
          <a:p>
            <a:pPr algn="ctr"/>
            <a:r>
              <a:rPr lang="en-US" sz="2400" b="1" kern="10" cap="none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Impact"/>
              </a:rPr>
              <a:t>Mr. John L. M. Schram</a:t>
            </a:r>
          </a:p>
          <a:p>
            <a:pPr algn="ctr"/>
            <a:r>
              <a:rPr lang="en-US" sz="2400" b="1" kern="10" cap="none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Impact"/>
              </a:rPr>
              <a:t>and Mr. Leon Schram</a:t>
            </a:r>
          </a:p>
          <a:p>
            <a:pPr algn="ctr"/>
            <a:r>
              <a:rPr lang="en-US" sz="2400" b="1" kern="10" cap="none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Impact"/>
              </a:rPr>
              <a:t>Authors of Exposure Java</a:t>
            </a:r>
            <a:endParaRPr lang="en-US" sz="2400" b="1" cap="none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913566" y="2438400"/>
            <a:ext cx="530145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kern="1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Arial Black"/>
              </a:rPr>
              <a:t>Output Slides</a:t>
            </a:r>
          </a:p>
        </p:txBody>
      </p:sp>
    </p:spTree>
    <p:extLst>
      <p:ext uri="{BB962C8B-B14F-4D97-AF65-F5344CB8AC3E}">
        <p14:creationId xmlns:p14="http://schemas.microsoft.com/office/powerpoint/2010/main" val="363719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6961188"/>
          </a:xfrm>
          <a:prstGeom prst="rect">
            <a:avLst/>
          </a:prstGeom>
          <a:solidFill>
            <a:schemeClr val="bg1">
              <a:lumMod val="85000"/>
            </a:schemeClr>
          </a:solidFill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tabLst>
                <a:tab pos="463550" algn="l"/>
                <a:tab pos="914400" algn="l"/>
                <a:tab pos="137795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 eaLnBrk="0" hangingPunct="0">
              <a:tabLst>
                <a:tab pos="463550" algn="l"/>
                <a:tab pos="914400" algn="l"/>
                <a:tab pos="137795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 eaLnBrk="0" hangingPunct="0">
              <a:tabLst>
                <a:tab pos="463550" algn="l"/>
                <a:tab pos="914400" algn="l"/>
                <a:tab pos="137795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 eaLnBrk="0" hangingPunct="0">
              <a:tabLst>
                <a:tab pos="463550" algn="l"/>
                <a:tab pos="914400" algn="l"/>
                <a:tab pos="137795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 eaLnBrk="0" hangingPunct="0">
              <a:tabLst>
                <a:tab pos="463550" algn="l"/>
                <a:tab pos="914400" algn="l"/>
                <a:tab pos="137795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63550" algn="l"/>
                <a:tab pos="914400" algn="l"/>
                <a:tab pos="137795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63550" algn="l"/>
                <a:tab pos="914400" algn="l"/>
                <a:tab pos="137795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63550" algn="l"/>
                <a:tab pos="914400" algn="l"/>
                <a:tab pos="137795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63550" algn="l"/>
                <a:tab pos="914400" algn="l"/>
                <a:tab pos="137795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 eaLnBrk="1" hangingPunct="1"/>
            <a:r>
              <a:rPr lang="en-US" sz="2400" dirty="0">
                <a:latin typeface="Times New Roman" pitchFamily="18" charset="0"/>
                <a:sym typeface="Symbol" pitchFamily="18" charset="2"/>
              </a:rPr>
              <a:t>import </a:t>
            </a:r>
            <a:r>
              <a:rPr lang="en-US" sz="2400" dirty="0" err="1">
                <a:latin typeface="Times New Roman" pitchFamily="18" charset="0"/>
                <a:sym typeface="Symbol" pitchFamily="18" charset="2"/>
              </a:rPr>
              <a:t>java.awt</a:t>
            </a:r>
            <a:r>
              <a:rPr lang="en-US" sz="2400" dirty="0">
                <a:latin typeface="Times New Roman" pitchFamily="18" charset="0"/>
                <a:sym typeface="Symbol" pitchFamily="18" charset="2"/>
              </a:rPr>
              <a:t>.*;</a:t>
            </a:r>
          </a:p>
          <a:p>
            <a:pPr eaLnBrk="1" hangingPunct="1"/>
            <a:r>
              <a:rPr lang="en-US" sz="2400" dirty="0">
                <a:latin typeface="Times New Roman" pitchFamily="18" charset="0"/>
                <a:sym typeface="Symbol" pitchFamily="18" charset="2"/>
              </a:rPr>
              <a:t>import </a:t>
            </a:r>
            <a:r>
              <a:rPr lang="en-US" sz="2400" dirty="0" err="1">
                <a:latin typeface="Times New Roman" pitchFamily="18" charset="0"/>
                <a:sym typeface="Symbol" pitchFamily="18" charset="2"/>
              </a:rPr>
              <a:t>java.applet</a:t>
            </a:r>
            <a:r>
              <a:rPr lang="en-US" sz="2400" dirty="0">
                <a:latin typeface="Times New Roman" pitchFamily="18" charset="0"/>
                <a:sym typeface="Symbol" pitchFamily="18" charset="2"/>
              </a:rPr>
              <a:t>.*;</a:t>
            </a:r>
            <a:endParaRPr lang="en-US" sz="1800" dirty="0">
              <a:latin typeface="Times New Roman" pitchFamily="18" charset="0"/>
              <a:sym typeface="Symbol" pitchFamily="18" charset="2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400" dirty="0">
                <a:latin typeface="Times New Roman" pitchFamily="18" charset="0"/>
                <a:sym typeface="Symbol" pitchFamily="18" charset="2"/>
              </a:rPr>
              <a:t>public class </a:t>
            </a:r>
            <a:r>
              <a:rPr lang="en-US" sz="2400" dirty="0" smtClean="0">
                <a:latin typeface="Times New Roman" pitchFamily="18" charset="0"/>
                <a:sym typeface="Symbol" pitchFamily="18" charset="2"/>
              </a:rPr>
              <a:t>Output0607 </a:t>
            </a:r>
            <a:r>
              <a:rPr lang="en-US" sz="2400" dirty="0">
                <a:latin typeface="Times New Roman" pitchFamily="18" charset="0"/>
                <a:sym typeface="Symbol" pitchFamily="18" charset="2"/>
              </a:rPr>
              <a:t>extends Applet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>
                <a:latin typeface="Times New Roman" pitchFamily="18" charset="0"/>
                <a:sym typeface="Symbol" pitchFamily="18" charset="2"/>
              </a:rPr>
              <a:t>{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>
                <a:latin typeface="Times New Roman" pitchFamily="18" charset="0"/>
                <a:sym typeface="Symbol" pitchFamily="18" charset="2"/>
              </a:rPr>
              <a:t>	public void paint(Graphics g)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>
                <a:latin typeface="Times New Roman" pitchFamily="18" charset="0"/>
                <a:sym typeface="Symbol" pitchFamily="18" charset="2"/>
              </a:rPr>
              <a:t>	{</a:t>
            </a:r>
          </a:p>
          <a:p>
            <a:pPr eaLnBrk="1" hangingPunct="1"/>
            <a:r>
              <a:rPr lang="en-US" sz="2400" dirty="0">
                <a:latin typeface="Times New Roman" pitchFamily="18" charset="0"/>
                <a:sym typeface="Symbol" pitchFamily="18" charset="2"/>
              </a:rPr>
              <a:t>		</a:t>
            </a:r>
            <a:r>
              <a:rPr lang="en-US" sz="2400" dirty="0" err="1">
                <a:latin typeface="Times New Roman" pitchFamily="18" charset="0"/>
                <a:sym typeface="Symbol" pitchFamily="18" charset="2"/>
              </a:rPr>
              <a:t>Expo.setColor</a:t>
            </a:r>
            <a:r>
              <a:rPr lang="en-US" sz="2400" dirty="0">
                <a:latin typeface="Times New Roman" pitchFamily="18" charset="0"/>
                <a:sym typeface="Symbol" pitchFamily="18" charset="2"/>
              </a:rPr>
              <a:t>(</a:t>
            </a:r>
            <a:r>
              <a:rPr lang="en-US" sz="2400" dirty="0" err="1">
                <a:latin typeface="Times New Roman" pitchFamily="18" charset="0"/>
                <a:sym typeface="Symbol" pitchFamily="18" charset="2"/>
              </a:rPr>
              <a:t>g,Expo.red</a:t>
            </a:r>
            <a:r>
              <a:rPr lang="en-US" sz="2400" dirty="0">
                <a:latin typeface="Times New Roman" pitchFamily="18" charset="0"/>
                <a:sym typeface="Symbol" pitchFamily="18" charset="2"/>
              </a:rPr>
              <a:t>); </a:t>
            </a:r>
          </a:p>
          <a:p>
            <a:pPr eaLnBrk="1" hangingPunct="1"/>
            <a:r>
              <a:rPr lang="en-US" sz="2400" dirty="0">
                <a:latin typeface="Times New Roman" pitchFamily="18" charset="0"/>
                <a:sym typeface="Symbol" pitchFamily="18" charset="2"/>
              </a:rPr>
              <a:t>		Polygon z = new Polygon();</a:t>
            </a:r>
          </a:p>
          <a:p>
            <a:pPr eaLnBrk="1" hangingPunct="1"/>
            <a:r>
              <a:rPr lang="en-US" sz="2400" dirty="0">
                <a:latin typeface="Times New Roman" pitchFamily="18" charset="0"/>
                <a:sym typeface="Symbol" pitchFamily="18" charset="2"/>
              </a:rPr>
              <a:t>		</a:t>
            </a:r>
            <a:r>
              <a:rPr lang="en-US" sz="2400" dirty="0" err="1">
                <a:latin typeface="Times New Roman" pitchFamily="18" charset="0"/>
                <a:sym typeface="Symbol" pitchFamily="18" charset="2"/>
              </a:rPr>
              <a:t>z.addPoint</a:t>
            </a:r>
            <a:r>
              <a:rPr lang="en-US" sz="2400" dirty="0">
                <a:latin typeface="Times New Roman" pitchFamily="18" charset="0"/>
                <a:sym typeface="Symbol" pitchFamily="18" charset="2"/>
              </a:rPr>
              <a:t>(100,200);</a:t>
            </a:r>
          </a:p>
          <a:p>
            <a:pPr eaLnBrk="1" hangingPunct="1"/>
            <a:r>
              <a:rPr lang="en-US" sz="2400" dirty="0">
                <a:latin typeface="Times New Roman" pitchFamily="18" charset="0"/>
                <a:sym typeface="Symbol" pitchFamily="18" charset="2"/>
              </a:rPr>
              <a:t>		</a:t>
            </a:r>
            <a:r>
              <a:rPr lang="en-US" sz="2400" dirty="0" err="1">
                <a:latin typeface="Times New Roman" pitchFamily="18" charset="0"/>
                <a:sym typeface="Symbol" pitchFamily="18" charset="2"/>
              </a:rPr>
              <a:t>z.addPoint</a:t>
            </a:r>
            <a:r>
              <a:rPr lang="en-US" sz="2400" dirty="0">
                <a:latin typeface="Times New Roman" pitchFamily="18" charset="0"/>
                <a:sym typeface="Symbol" pitchFamily="18" charset="2"/>
              </a:rPr>
              <a:t>(300,100);</a:t>
            </a:r>
          </a:p>
          <a:p>
            <a:pPr eaLnBrk="1" hangingPunct="1"/>
            <a:r>
              <a:rPr lang="en-US" sz="2400" dirty="0">
                <a:latin typeface="Times New Roman" pitchFamily="18" charset="0"/>
                <a:sym typeface="Symbol" pitchFamily="18" charset="2"/>
              </a:rPr>
              <a:t>		</a:t>
            </a:r>
            <a:r>
              <a:rPr lang="en-US" sz="2400" dirty="0" err="1">
                <a:latin typeface="Times New Roman" pitchFamily="18" charset="0"/>
                <a:sym typeface="Symbol" pitchFamily="18" charset="2"/>
              </a:rPr>
              <a:t>z.addPoint</a:t>
            </a:r>
            <a:r>
              <a:rPr lang="en-US" sz="2400" dirty="0">
                <a:latin typeface="Times New Roman" pitchFamily="18" charset="0"/>
                <a:sym typeface="Symbol" pitchFamily="18" charset="2"/>
              </a:rPr>
              <a:t>(500,100);</a:t>
            </a:r>
          </a:p>
          <a:p>
            <a:pPr eaLnBrk="1" hangingPunct="1"/>
            <a:r>
              <a:rPr lang="en-US" sz="2400" dirty="0">
                <a:latin typeface="Times New Roman" pitchFamily="18" charset="0"/>
                <a:sym typeface="Symbol" pitchFamily="18" charset="2"/>
              </a:rPr>
              <a:t>		</a:t>
            </a:r>
            <a:r>
              <a:rPr lang="en-US" sz="2400" dirty="0" err="1">
                <a:latin typeface="Times New Roman" pitchFamily="18" charset="0"/>
                <a:sym typeface="Symbol" pitchFamily="18" charset="2"/>
              </a:rPr>
              <a:t>z.addPoint</a:t>
            </a:r>
            <a:r>
              <a:rPr lang="en-US" sz="2400" dirty="0">
                <a:latin typeface="Times New Roman" pitchFamily="18" charset="0"/>
                <a:sym typeface="Symbol" pitchFamily="18" charset="2"/>
              </a:rPr>
              <a:t>(700,200);</a:t>
            </a:r>
          </a:p>
          <a:p>
            <a:pPr eaLnBrk="1" hangingPunct="1"/>
            <a:r>
              <a:rPr lang="en-US" sz="2400" dirty="0">
                <a:latin typeface="Times New Roman" pitchFamily="18" charset="0"/>
                <a:sym typeface="Symbol" pitchFamily="18" charset="2"/>
              </a:rPr>
              <a:t>		</a:t>
            </a:r>
            <a:r>
              <a:rPr lang="en-US" sz="2400" dirty="0" err="1">
                <a:latin typeface="Times New Roman" pitchFamily="18" charset="0"/>
                <a:sym typeface="Symbol" pitchFamily="18" charset="2"/>
              </a:rPr>
              <a:t>z.addPoint</a:t>
            </a:r>
            <a:r>
              <a:rPr lang="en-US" sz="2400" dirty="0">
                <a:latin typeface="Times New Roman" pitchFamily="18" charset="0"/>
                <a:sym typeface="Symbol" pitchFamily="18" charset="2"/>
              </a:rPr>
              <a:t>(700,300);</a:t>
            </a:r>
          </a:p>
          <a:p>
            <a:pPr eaLnBrk="1" hangingPunct="1"/>
            <a:r>
              <a:rPr lang="en-US" sz="2400" dirty="0">
                <a:latin typeface="Times New Roman" pitchFamily="18" charset="0"/>
                <a:sym typeface="Symbol" pitchFamily="18" charset="2"/>
              </a:rPr>
              <a:t>		</a:t>
            </a:r>
            <a:r>
              <a:rPr lang="en-US" sz="2400" dirty="0" err="1">
                <a:latin typeface="Times New Roman" pitchFamily="18" charset="0"/>
                <a:sym typeface="Symbol" pitchFamily="18" charset="2"/>
              </a:rPr>
              <a:t>z.addPoint</a:t>
            </a:r>
            <a:r>
              <a:rPr lang="en-US" sz="2400" dirty="0">
                <a:latin typeface="Times New Roman" pitchFamily="18" charset="0"/>
                <a:sym typeface="Symbol" pitchFamily="18" charset="2"/>
              </a:rPr>
              <a:t>(500,400);</a:t>
            </a:r>
          </a:p>
          <a:p>
            <a:pPr eaLnBrk="1" hangingPunct="1"/>
            <a:r>
              <a:rPr lang="en-US" sz="2400" dirty="0">
                <a:latin typeface="Times New Roman" pitchFamily="18" charset="0"/>
                <a:sym typeface="Symbol" pitchFamily="18" charset="2"/>
              </a:rPr>
              <a:t>		</a:t>
            </a:r>
            <a:r>
              <a:rPr lang="en-US" sz="2400" dirty="0" err="1">
                <a:latin typeface="Times New Roman" pitchFamily="18" charset="0"/>
                <a:sym typeface="Symbol" pitchFamily="18" charset="2"/>
              </a:rPr>
              <a:t>z.addPoint</a:t>
            </a:r>
            <a:r>
              <a:rPr lang="en-US" sz="2400" dirty="0">
                <a:latin typeface="Times New Roman" pitchFamily="18" charset="0"/>
                <a:sym typeface="Symbol" pitchFamily="18" charset="2"/>
              </a:rPr>
              <a:t>(300,400);</a:t>
            </a:r>
          </a:p>
          <a:p>
            <a:pPr eaLnBrk="1" hangingPunct="1"/>
            <a:r>
              <a:rPr lang="en-US" sz="2400" dirty="0">
                <a:latin typeface="Times New Roman" pitchFamily="18" charset="0"/>
                <a:sym typeface="Symbol" pitchFamily="18" charset="2"/>
              </a:rPr>
              <a:t>		</a:t>
            </a:r>
            <a:r>
              <a:rPr lang="en-US" sz="2400" dirty="0" err="1">
                <a:latin typeface="Times New Roman" pitchFamily="18" charset="0"/>
                <a:sym typeface="Symbol" pitchFamily="18" charset="2"/>
              </a:rPr>
              <a:t>z.addPoint</a:t>
            </a:r>
            <a:r>
              <a:rPr lang="en-US" sz="2400" dirty="0">
                <a:latin typeface="Times New Roman" pitchFamily="18" charset="0"/>
                <a:sym typeface="Symbol" pitchFamily="18" charset="2"/>
              </a:rPr>
              <a:t>(100,300);</a:t>
            </a:r>
          </a:p>
          <a:p>
            <a:pPr eaLnBrk="1" hangingPunct="1"/>
            <a:r>
              <a:rPr lang="en-US" sz="2400" dirty="0">
                <a:latin typeface="Times New Roman" pitchFamily="18" charset="0"/>
                <a:sym typeface="Symbol" pitchFamily="18" charset="2"/>
              </a:rPr>
              <a:t>	}	</a:t>
            </a:r>
          </a:p>
          <a:p>
            <a:pPr eaLnBrk="1" hangingPunct="1"/>
            <a:r>
              <a:rPr lang="en-US" sz="2400" dirty="0">
                <a:latin typeface="Times New Roman" pitchFamily="18" charset="0"/>
                <a:sym typeface="Symbol" pitchFamily="18" charset="2"/>
              </a:rPr>
              <a:t>}</a:t>
            </a:r>
          </a:p>
          <a:p>
            <a:pPr eaLnBrk="1" hangingPunct="1"/>
            <a:endParaRPr lang="en-US" sz="2400" dirty="0">
              <a:latin typeface="Times New Roman" pitchFamily="18" charset="0"/>
              <a:sym typeface="Symbol" pitchFamily="18" charset="2"/>
            </a:endParaRPr>
          </a:p>
        </p:txBody>
      </p:sp>
      <p:pic>
        <p:nvPicPr>
          <p:cNvPr id="1741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0188" y="3200400"/>
            <a:ext cx="5103812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31342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tabLst>
                <a:tab pos="463550" algn="l"/>
                <a:tab pos="914400" algn="l"/>
                <a:tab pos="137795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 eaLnBrk="0" hangingPunct="0">
              <a:tabLst>
                <a:tab pos="463550" algn="l"/>
                <a:tab pos="914400" algn="l"/>
                <a:tab pos="137795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 eaLnBrk="0" hangingPunct="0">
              <a:tabLst>
                <a:tab pos="463550" algn="l"/>
                <a:tab pos="914400" algn="l"/>
                <a:tab pos="137795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 eaLnBrk="0" hangingPunct="0">
              <a:tabLst>
                <a:tab pos="463550" algn="l"/>
                <a:tab pos="914400" algn="l"/>
                <a:tab pos="137795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 eaLnBrk="0" hangingPunct="0">
              <a:tabLst>
                <a:tab pos="463550" algn="l"/>
                <a:tab pos="914400" algn="l"/>
                <a:tab pos="137795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63550" algn="l"/>
                <a:tab pos="914400" algn="l"/>
                <a:tab pos="137795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63550" algn="l"/>
                <a:tab pos="914400" algn="l"/>
                <a:tab pos="137795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63550" algn="l"/>
                <a:tab pos="914400" algn="l"/>
                <a:tab pos="137795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63550" algn="l"/>
                <a:tab pos="914400" algn="l"/>
                <a:tab pos="137795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 eaLnBrk="1" hangingPunct="1"/>
            <a:r>
              <a:rPr lang="en-US" sz="2400" dirty="0">
                <a:latin typeface="Times New Roman" pitchFamily="18" charset="0"/>
                <a:sym typeface="Symbol" pitchFamily="18" charset="2"/>
              </a:rPr>
              <a:t>import </a:t>
            </a:r>
            <a:r>
              <a:rPr lang="en-US" sz="2400" dirty="0" err="1">
                <a:latin typeface="Times New Roman" pitchFamily="18" charset="0"/>
                <a:sym typeface="Symbol" pitchFamily="18" charset="2"/>
              </a:rPr>
              <a:t>java.awt</a:t>
            </a:r>
            <a:r>
              <a:rPr lang="en-US" sz="2400" dirty="0">
                <a:latin typeface="Times New Roman" pitchFamily="18" charset="0"/>
                <a:sym typeface="Symbol" pitchFamily="18" charset="2"/>
              </a:rPr>
              <a:t>.*;</a:t>
            </a:r>
          </a:p>
          <a:p>
            <a:pPr eaLnBrk="1" hangingPunct="1"/>
            <a:r>
              <a:rPr lang="en-US" sz="2400" dirty="0">
                <a:latin typeface="Times New Roman" pitchFamily="18" charset="0"/>
                <a:sym typeface="Symbol" pitchFamily="18" charset="2"/>
              </a:rPr>
              <a:t>import </a:t>
            </a:r>
            <a:r>
              <a:rPr lang="en-US" sz="2400" dirty="0" err="1">
                <a:latin typeface="Times New Roman" pitchFamily="18" charset="0"/>
                <a:sym typeface="Symbol" pitchFamily="18" charset="2"/>
              </a:rPr>
              <a:t>java.applet</a:t>
            </a:r>
            <a:r>
              <a:rPr lang="en-US" sz="2400" dirty="0">
                <a:latin typeface="Times New Roman" pitchFamily="18" charset="0"/>
                <a:sym typeface="Symbol" pitchFamily="18" charset="2"/>
              </a:rPr>
              <a:t>.*;</a:t>
            </a:r>
            <a:endParaRPr lang="en-US" sz="1800" dirty="0">
              <a:latin typeface="Times New Roman" pitchFamily="18" charset="0"/>
              <a:sym typeface="Symbol" pitchFamily="18" charset="2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400" dirty="0">
                <a:latin typeface="Times New Roman" pitchFamily="18" charset="0"/>
                <a:sym typeface="Symbol" pitchFamily="18" charset="2"/>
              </a:rPr>
              <a:t>public class </a:t>
            </a:r>
            <a:r>
              <a:rPr lang="en-US" sz="2400" dirty="0" smtClean="0">
                <a:latin typeface="Times New Roman" pitchFamily="18" charset="0"/>
                <a:sym typeface="Symbol" pitchFamily="18" charset="2"/>
              </a:rPr>
              <a:t>Output0608 </a:t>
            </a:r>
            <a:r>
              <a:rPr lang="en-US" sz="2400" dirty="0">
                <a:latin typeface="Times New Roman" pitchFamily="18" charset="0"/>
                <a:sym typeface="Symbol" pitchFamily="18" charset="2"/>
              </a:rPr>
              <a:t>extends Applet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>
                <a:latin typeface="Times New Roman" pitchFamily="18" charset="0"/>
                <a:sym typeface="Symbol" pitchFamily="18" charset="2"/>
              </a:rPr>
              <a:t>{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>
                <a:latin typeface="Times New Roman" pitchFamily="18" charset="0"/>
                <a:sym typeface="Symbol" pitchFamily="18" charset="2"/>
              </a:rPr>
              <a:t>	public void paint(Graphics g)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>
                <a:latin typeface="Times New Roman" pitchFamily="18" charset="0"/>
                <a:sym typeface="Symbol" pitchFamily="18" charset="2"/>
              </a:rPr>
              <a:t>	{</a:t>
            </a:r>
          </a:p>
          <a:p>
            <a:pPr eaLnBrk="1" hangingPunct="1"/>
            <a:r>
              <a:rPr lang="en-US" sz="2400" dirty="0">
                <a:latin typeface="Times New Roman" pitchFamily="18" charset="0"/>
                <a:sym typeface="Symbol" pitchFamily="18" charset="2"/>
              </a:rPr>
              <a:t>		</a:t>
            </a:r>
            <a:r>
              <a:rPr lang="en-US" sz="2400" dirty="0" err="1">
                <a:latin typeface="Times New Roman" pitchFamily="18" charset="0"/>
                <a:sym typeface="Symbol" pitchFamily="18" charset="2"/>
              </a:rPr>
              <a:t>Expo.setColor</a:t>
            </a:r>
            <a:r>
              <a:rPr lang="en-US" sz="2400" dirty="0">
                <a:latin typeface="Times New Roman" pitchFamily="18" charset="0"/>
                <a:sym typeface="Symbol" pitchFamily="18" charset="2"/>
              </a:rPr>
              <a:t>(</a:t>
            </a:r>
            <a:r>
              <a:rPr lang="en-US" sz="2400" dirty="0" err="1">
                <a:latin typeface="Times New Roman" pitchFamily="18" charset="0"/>
                <a:sym typeface="Symbol" pitchFamily="18" charset="2"/>
              </a:rPr>
              <a:t>g,Expo.red</a:t>
            </a:r>
            <a:r>
              <a:rPr lang="en-US" sz="2400" dirty="0">
                <a:latin typeface="Times New Roman" pitchFamily="18" charset="0"/>
                <a:sym typeface="Symbol" pitchFamily="18" charset="2"/>
              </a:rPr>
              <a:t>); </a:t>
            </a:r>
          </a:p>
          <a:p>
            <a:pPr eaLnBrk="1" hangingPunct="1"/>
            <a:r>
              <a:rPr lang="en-US" sz="2400" dirty="0">
                <a:latin typeface="Times New Roman" pitchFamily="18" charset="0"/>
                <a:sym typeface="Symbol" pitchFamily="18" charset="2"/>
              </a:rPr>
              <a:t>		Polygon z = new Polygon();</a:t>
            </a:r>
          </a:p>
          <a:p>
            <a:pPr eaLnBrk="1" hangingPunct="1"/>
            <a:r>
              <a:rPr lang="en-US" sz="2400" dirty="0">
                <a:latin typeface="Times New Roman" pitchFamily="18" charset="0"/>
                <a:sym typeface="Symbol" pitchFamily="18" charset="2"/>
              </a:rPr>
              <a:t>		</a:t>
            </a:r>
            <a:r>
              <a:rPr lang="en-US" sz="2400" dirty="0" err="1">
                <a:latin typeface="Times New Roman" pitchFamily="18" charset="0"/>
                <a:sym typeface="Symbol" pitchFamily="18" charset="2"/>
              </a:rPr>
              <a:t>z.addPoint</a:t>
            </a:r>
            <a:r>
              <a:rPr lang="en-US" sz="2400" dirty="0">
                <a:latin typeface="Times New Roman" pitchFamily="18" charset="0"/>
                <a:sym typeface="Symbol" pitchFamily="18" charset="2"/>
              </a:rPr>
              <a:t>(100,200);</a:t>
            </a:r>
          </a:p>
          <a:p>
            <a:pPr eaLnBrk="1" hangingPunct="1"/>
            <a:r>
              <a:rPr lang="en-US" sz="2400" dirty="0">
                <a:latin typeface="Times New Roman" pitchFamily="18" charset="0"/>
                <a:sym typeface="Symbol" pitchFamily="18" charset="2"/>
              </a:rPr>
              <a:t>		</a:t>
            </a:r>
            <a:r>
              <a:rPr lang="en-US" sz="2400" dirty="0" err="1">
                <a:latin typeface="Times New Roman" pitchFamily="18" charset="0"/>
                <a:sym typeface="Symbol" pitchFamily="18" charset="2"/>
              </a:rPr>
              <a:t>z.addPoint</a:t>
            </a:r>
            <a:r>
              <a:rPr lang="en-US" sz="2400" dirty="0">
                <a:latin typeface="Times New Roman" pitchFamily="18" charset="0"/>
                <a:sym typeface="Symbol" pitchFamily="18" charset="2"/>
              </a:rPr>
              <a:t>(300,100);</a:t>
            </a:r>
          </a:p>
          <a:p>
            <a:pPr eaLnBrk="1" hangingPunct="1"/>
            <a:r>
              <a:rPr lang="en-US" sz="2400" dirty="0">
                <a:latin typeface="Times New Roman" pitchFamily="18" charset="0"/>
                <a:sym typeface="Symbol" pitchFamily="18" charset="2"/>
              </a:rPr>
              <a:t>		</a:t>
            </a:r>
            <a:r>
              <a:rPr lang="en-US" sz="2400" dirty="0" err="1">
                <a:latin typeface="Times New Roman" pitchFamily="18" charset="0"/>
                <a:sym typeface="Symbol" pitchFamily="18" charset="2"/>
              </a:rPr>
              <a:t>z.addPoint</a:t>
            </a:r>
            <a:r>
              <a:rPr lang="en-US" sz="2400" dirty="0">
                <a:latin typeface="Times New Roman" pitchFamily="18" charset="0"/>
                <a:sym typeface="Symbol" pitchFamily="18" charset="2"/>
              </a:rPr>
              <a:t>(500,100);</a:t>
            </a:r>
          </a:p>
          <a:p>
            <a:pPr eaLnBrk="1" hangingPunct="1"/>
            <a:r>
              <a:rPr lang="en-US" sz="2400" dirty="0">
                <a:latin typeface="Times New Roman" pitchFamily="18" charset="0"/>
                <a:sym typeface="Symbol" pitchFamily="18" charset="2"/>
              </a:rPr>
              <a:t>		</a:t>
            </a:r>
            <a:r>
              <a:rPr lang="en-US" sz="2400" dirty="0" err="1">
                <a:latin typeface="Times New Roman" pitchFamily="18" charset="0"/>
                <a:sym typeface="Symbol" pitchFamily="18" charset="2"/>
              </a:rPr>
              <a:t>z.addPoint</a:t>
            </a:r>
            <a:r>
              <a:rPr lang="en-US" sz="2400" dirty="0">
                <a:latin typeface="Times New Roman" pitchFamily="18" charset="0"/>
                <a:sym typeface="Symbol" pitchFamily="18" charset="2"/>
              </a:rPr>
              <a:t>(700,200);</a:t>
            </a:r>
          </a:p>
          <a:p>
            <a:pPr eaLnBrk="1" hangingPunct="1"/>
            <a:r>
              <a:rPr lang="en-US" sz="2400" dirty="0">
                <a:latin typeface="Times New Roman" pitchFamily="18" charset="0"/>
                <a:sym typeface="Symbol" pitchFamily="18" charset="2"/>
              </a:rPr>
              <a:t>		</a:t>
            </a:r>
            <a:r>
              <a:rPr lang="en-US" sz="2400" dirty="0" err="1">
                <a:latin typeface="Times New Roman" pitchFamily="18" charset="0"/>
                <a:sym typeface="Symbol" pitchFamily="18" charset="2"/>
              </a:rPr>
              <a:t>z.addPoint</a:t>
            </a:r>
            <a:r>
              <a:rPr lang="en-US" sz="2400" dirty="0">
                <a:latin typeface="Times New Roman" pitchFamily="18" charset="0"/>
                <a:sym typeface="Symbol" pitchFamily="18" charset="2"/>
              </a:rPr>
              <a:t>(700,300);</a:t>
            </a:r>
          </a:p>
          <a:p>
            <a:pPr eaLnBrk="1" hangingPunct="1"/>
            <a:r>
              <a:rPr lang="en-US" sz="2400" dirty="0">
                <a:latin typeface="Times New Roman" pitchFamily="18" charset="0"/>
                <a:sym typeface="Symbol" pitchFamily="18" charset="2"/>
              </a:rPr>
              <a:t>		</a:t>
            </a:r>
            <a:r>
              <a:rPr lang="en-US" sz="2400" dirty="0" err="1">
                <a:latin typeface="Times New Roman" pitchFamily="18" charset="0"/>
                <a:sym typeface="Symbol" pitchFamily="18" charset="2"/>
              </a:rPr>
              <a:t>z.addPoint</a:t>
            </a:r>
            <a:r>
              <a:rPr lang="en-US" sz="2400" dirty="0">
                <a:latin typeface="Times New Roman" pitchFamily="18" charset="0"/>
                <a:sym typeface="Symbol" pitchFamily="18" charset="2"/>
              </a:rPr>
              <a:t>(500,400);</a:t>
            </a:r>
          </a:p>
          <a:p>
            <a:pPr eaLnBrk="1" hangingPunct="1"/>
            <a:r>
              <a:rPr lang="en-US" sz="2400" dirty="0">
                <a:latin typeface="Times New Roman" pitchFamily="18" charset="0"/>
                <a:sym typeface="Symbol" pitchFamily="18" charset="2"/>
              </a:rPr>
              <a:t>		</a:t>
            </a:r>
            <a:r>
              <a:rPr lang="en-US" sz="2400" dirty="0" err="1">
                <a:latin typeface="Times New Roman" pitchFamily="18" charset="0"/>
                <a:sym typeface="Symbol" pitchFamily="18" charset="2"/>
              </a:rPr>
              <a:t>z.addPoint</a:t>
            </a:r>
            <a:r>
              <a:rPr lang="en-US" sz="2400" dirty="0">
                <a:latin typeface="Times New Roman" pitchFamily="18" charset="0"/>
                <a:sym typeface="Symbol" pitchFamily="18" charset="2"/>
              </a:rPr>
              <a:t>(300,400);</a:t>
            </a:r>
          </a:p>
          <a:p>
            <a:pPr eaLnBrk="1" hangingPunct="1"/>
            <a:r>
              <a:rPr lang="en-US" sz="2400" dirty="0">
                <a:latin typeface="Times New Roman" pitchFamily="18" charset="0"/>
                <a:sym typeface="Symbol" pitchFamily="18" charset="2"/>
              </a:rPr>
              <a:t>		</a:t>
            </a:r>
            <a:r>
              <a:rPr lang="en-US" sz="2400" dirty="0" err="1">
                <a:latin typeface="Times New Roman" pitchFamily="18" charset="0"/>
                <a:sym typeface="Symbol" pitchFamily="18" charset="2"/>
              </a:rPr>
              <a:t>z.addPoint</a:t>
            </a:r>
            <a:r>
              <a:rPr lang="en-US" sz="2400" dirty="0">
                <a:latin typeface="Times New Roman" pitchFamily="18" charset="0"/>
                <a:sym typeface="Symbol" pitchFamily="18" charset="2"/>
              </a:rPr>
              <a:t>(100,300);</a:t>
            </a:r>
          </a:p>
          <a:p>
            <a:pPr eaLnBrk="1" hangingPunct="1"/>
            <a:r>
              <a:rPr lang="en-US" sz="2400" dirty="0">
                <a:latin typeface="Times New Roman" pitchFamily="18" charset="0"/>
                <a:sym typeface="Symbol" pitchFamily="18" charset="2"/>
              </a:rPr>
              <a:t>		</a:t>
            </a:r>
            <a:r>
              <a:rPr lang="en-US" sz="2400" dirty="0" err="1">
                <a:latin typeface="Times New Roman" pitchFamily="18" charset="0"/>
                <a:sym typeface="Symbol" pitchFamily="18" charset="2"/>
              </a:rPr>
              <a:t>g.fillPolygon</a:t>
            </a:r>
            <a:r>
              <a:rPr lang="en-US" sz="2400" dirty="0">
                <a:latin typeface="Times New Roman" pitchFamily="18" charset="0"/>
                <a:sym typeface="Symbol" pitchFamily="18" charset="2"/>
              </a:rPr>
              <a:t>(z);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>
                <a:latin typeface="Times New Roman" pitchFamily="18" charset="0"/>
                <a:sym typeface="Symbol" pitchFamily="18" charset="2"/>
              </a:rPr>
              <a:t>	}	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>
                <a:latin typeface="Times New Roman" pitchFamily="18" charset="0"/>
                <a:sym typeface="Symbol" pitchFamily="18" charset="2"/>
              </a:rPr>
              <a:t>}</a:t>
            </a:r>
          </a:p>
        </p:txBody>
      </p:sp>
      <p:pic>
        <p:nvPicPr>
          <p:cNvPr id="1945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0188" y="3200400"/>
            <a:ext cx="5103812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11825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6924675"/>
          </a:xfrm>
          <a:prstGeom prst="rect">
            <a:avLst/>
          </a:prstGeom>
          <a:solidFill>
            <a:schemeClr val="bg1">
              <a:lumMod val="85000"/>
            </a:schemeClr>
          </a:solidFill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tabLst>
                <a:tab pos="463550" algn="l"/>
                <a:tab pos="914400" algn="l"/>
                <a:tab pos="137795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 eaLnBrk="0" hangingPunct="0">
              <a:tabLst>
                <a:tab pos="463550" algn="l"/>
                <a:tab pos="914400" algn="l"/>
                <a:tab pos="137795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 eaLnBrk="0" hangingPunct="0">
              <a:tabLst>
                <a:tab pos="463550" algn="l"/>
                <a:tab pos="914400" algn="l"/>
                <a:tab pos="137795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 eaLnBrk="0" hangingPunct="0">
              <a:tabLst>
                <a:tab pos="463550" algn="l"/>
                <a:tab pos="914400" algn="l"/>
                <a:tab pos="137795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 eaLnBrk="0" hangingPunct="0">
              <a:tabLst>
                <a:tab pos="463550" algn="l"/>
                <a:tab pos="914400" algn="l"/>
                <a:tab pos="137795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63550" algn="l"/>
                <a:tab pos="914400" algn="l"/>
                <a:tab pos="137795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63550" algn="l"/>
                <a:tab pos="914400" algn="l"/>
                <a:tab pos="137795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63550" algn="l"/>
                <a:tab pos="914400" algn="l"/>
                <a:tab pos="137795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63550" algn="l"/>
                <a:tab pos="914400" algn="l"/>
                <a:tab pos="137795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 eaLnBrk="1" hangingPunct="1"/>
            <a:r>
              <a:rPr lang="en-US" sz="2400" dirty="0">
                <a:latin typeface="Times New Roman" pitchFamily="18" charset="0"/>
                <a:sym typeface="Symbol" pitchFamily="18" charset="2"/>
              </a:rPr>
              <a:t>import </a:t>
            </a:r>
            <a:r>
              <a:rPr lang="en-US" sz="2400" dirty="0" err="1">
                <a:latin typeface="Times New Roman" pitchFamily="18" charset="0"/>
                <a:sym typeface="Symbol" pitchFamily="18" charset="2"/>
              </a:rPr>
              <a:t>java.awt</a:t>
            </a:r>
            <a:r>
              <a:rPr lang="en-US" sz="2400" dirty="0">
                <a:latin typeface="Times New Roman" pitchFamily="18" charset="0"/>
                <a:sym typeface="Symbol" pitchFamily="18" charset="2"/>
              </a:rPr>
              <a:t>.*;</a:t>
            </a:r>
          </a:p>
          <a:p>
            <a:pPr eaLnBrk="1" hangingPunct="1"/>
            <a:r>
              <a:rPr lang="en-US" sz="2400" dirty="0">
                <a:latin typeface="Times New Roman" pitchFamily="18" charset="0"/>
                <a:sym typeface="Symbol" pitchFamily="18" charset="2"/>
              </a:rPr>
              <a:t>import </a:t>
            </a:r>
            <a:r>
              <a:rPr lang="en-US" sz="2400" dirty="0" err="1">
                <a:latin typeface="Times New Roman" pitchFamily="18" charset="0"/>
                <a:sym typeface="Symbol" pitchFamily="18" charset="2"/>
              </a:rPr>
              <a:t>java.applet</a:t>
            </a:r>
            <a:r>
              <a:rPr lang="en-US" sz="2400" dirty="0">
                <a:latin typeface="Times New Roman" pitchFamily="18" charset="0"/>
                <a:sym typeface="Symbol" pitchFamily="18" charset="2"/>
              </a:rPr>
              <a:t>.*;</a:t>
            </a:r>
            <a:endParaRPr lang="en-US" sz="1800" dirty="0">
              <a:latin typeface="Times New Roman" pitchFamily="18" charset="0"/>
              <a:sym typeface="Symbol" pitchFamily="18" charset="2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400" dirty="0">
                <a:latin typeface="Times New Roman" pitchFamily="18" charset="0"/>
                <a:sym typeface="Symbol" pitchFamily="18" charset="2"/>
              </a:rPr>
              <a:t>public class </a:t>
            </a:r>
            <a:r>
              <a:rPr lang="en-US" sz="2400" dirty="0" smtClean="0">
                <a:latin typeface="Times New Roman" pitchFamily="18" charset="0"/>
                <a:sym typeface="Symbol" pitchFamily="18" charset="2"/>
              </a:rPr>
              <a:t>Output0609 </a:t>
            </a:r>
            <a:r>
              <a:rPr lang="en-US" sz="2400" dirty="0">
                <a:latin typeface="Times New Roman" pitchFamily="18" charset="0"/>
                <a:sym typeface="Symbol" pitchFamily="18" charset="2"/>
              </a:rPr>
              <a:t>extends Applet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>
                <a:latin typeface="Times New Roman" pitchFamily="18" charset="0"/>
                <a:sym typeface="Symbol" pitchFamily="18" charset="2"/>
              </a:rPr>
              <a:t>{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>
                <a:latin typeface="Times New Roman" pitchFamily="18" charset="0"/>
                <a:sym typeface="Symbol" pitchFamily="18" charset="2"/>
              </a:rPr>
              <a:t>	public void paint(Graphics g)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>
                <a:latin typeface="Times New Roman" pitchFamily="18" charset="0"/>
                <a:sym typeface="Symbol" pitchFamily="18" charset="2"/>
              </a:rPr>
              <a:t>	{</a:t>
            </a:r>
          </a:p>
          <a:p>
            <a:pPr eaLnBrk="1" hangingPunct="1"/>
            <a:r>
              <a:rPr lang="en-US" sz="2400" dirty="0">
                <a:latin typeface="Times New Roman" pitchFamily="18" charset="0"/>
                <a:sym typeface="Symbol" pitchFamily="18" charset="2"/>
              </a:rPr>
              <a:t>		</a:t>
            </a:r>
            <a:r>
              <a:rPr lang="en-US" sz="2400" dirty="0" err="1">
                <a:latin typeface="Times New Roman" pitchFamily="18" charset="0"/>
                <a:sym typeface="Symbol" pitchFamily="18" charset="2"/>
              </a:rPr>
              <a:t>Expo.setColor</a:t>
            </a:r>
            <a:r>
              <a:rPr lang="en-US" sz="2400" dirty="0">
                <a:latin typeface="Times New Roman" pitchFamily="18" charset="0"/>
                <a:sym typeface="Symbol" pitchFamily="18" charset="2"/>
              </a:rPr>
              <a:t>(</a:t>
            </a:r>
            <a:r>
              <a:rPr lang="en-US" sz="2400" dirty="0" err="1">
                <a:latin typeface="Times New Roman" pitchFamily="18" charset="0"/>
                <a:sym typeface="Symbol" pitchFamily="18" charset="2"/>
              </a:rPr>
              <a:t>g,Expo.red</a:t>
            </a:r>
            <a:r>
              <a:rPr lang="en-US" sz="2400" dirty="0">
                <a:latin typeface="Times New Roman" pitchFamily="18" charset="0"/>
                <a:sym typeface="Symbol" pitchFamily="18" charset="2"/>
              </a:rPr>
              <a:t>); </a:t>
            </a:r>
          </a:p>
          <a:p>
            <a:pPr eaLnBrk="1" hangingPunct="1"/>
            <a:r>
              <a:rPr lang="en-US" sz="2400" dirty="0">
                <a:latin typeface="Times New Roman" pitchFamily="18" charset="0"/>
                <a:sym typeface="Symbol" pitchFamily="18" charset="2"/>
              </a:rPr>
              <a:t>		Polygon z = new Polygon();</a:t>
            </a:r>
          </a:p>
          <a:p>
            <a:pPr eaLnBrk="1" hangingPunct="1"/>
            <a:r>
              <a:rPr lang="en-US" sz="2400" dirty="0">
                <a:latin typeface="Times New Roman" pitchFamily="18" charset="0"/>
                <a:sym typeface="Symbol" pitchFamily="18" charset="2"/>
              </a:rPr>
              <a:t>		</a:t>
            </a:r>
            <a:r>
              <a:rPr lang="en-US" sz="2400" dirty="0" err="1">
                <a:latin typeface="Times New Roman" pitchFamily="18" charset="0"/>
                <a:sym typeface="Symbol" pitchFamily="18" charset="2"/>
              </a:rPr>
              <a:t>z.addPoint</a:t>
            </a:r>
            <a:r>
              <a:rPr lang="en-US" sz="2400" dirty="0">
                <a:latin typeface="Times New Roman" pitchFamily="18" charset="0"/>
                <a:sym typeface="Symbol" pitchFamily="18" charset="2"/>
              </a:rPr>
              <a:t>(300,400);</a:t>
            </a:r>
          </a:p>
          <a:p>
            <a:pPr eaLnBrk="1" hangingPunct="1"/>
            <a:r>
              <a:rPr lang="en-US" sz="2400" dirty="0">
                <a:latin typeface="Times New Roman" pitchFamily="18" charset="0"/>
                <a:sym typeface="Symbol" pitchFamily="18" charset="2"/>
              </a:rPr>
              <a:t>		</a:t>
            </a:r>
            <a:r>
              <a:rPr lang="en-US" sz="2400" dirty="0" err="1">
                <a:latin typeface="Times New Roman" pitchFamily="18" charset="0"/>
                <a:sym typeface="Symbol" pitchFamily="18" charset="2"/>
              </a:rPr>
              <a:t>z.addPoint</a:t>
            </a:r>
            <a:r>
              <a:rPr lang="en-US" sz="2400" dirty="0">
                <a:latin typeface="Times New Roman" pitchFamily="18" charset="0"/>
                <a:sym typeface="Symbol" pitchFamily="18" charset="2"/>
              </a:rPr>
              <a:t>(300,100);</a:t>
            </a:r>
          </a:p>
          <a:p>
            <a:pPr eaLnBrk="1" hangingPunct="1"/>
            <a:r>
              <a:rPr lang="en-US" sz="2400" dirty="0">
                <a:latin typeface="Times New Roman" pitchFamily="18" charset="0"/>
                <a:sym typeface="Symbol" pitchFamily="18" charset="2"/>
              </a:rPr>
              <a:t>		</a:t>
            </a:r>
            <a:r>
              <a:rPr lang="en-US" sz="2400" dirty="0" err="1">
                <a:latin typeface="Times New Roman" pitchFamily="18" charset="0"/>
                <a:sym typeface="Symbol" pitchFamily="18" charset="2"/>
              </a:rPr>
              <a:t>z.addPoint</a:t>
            </a:r>
            <a:r>
              <a:rPr lang="en-US" sz="2400" dirty="0">
                <a:latin typeface="Times New Roman" pitchFamily="18" charset="0"/>
                <a:sym typeface="Symbol" pitchFamily="18" charset="2"/>
              </a:rPr>
              <a:t>(700,300);</a:t>
            </a:r>
          </a:p>
          <a:p>
            <a:pPr eaLnBrk="1" hangingPunct="1"/>
            <a:r>
              <a:rPr lang="en-US" sz="2400" dirty="0">
                <a:latin typeface="Times New Roman" pitchFamily="18" charset="0"/>
                <a:sym typeface="Symbol" pitchFamily="18" charset="2"/>
              </a:rPr>
              <a:t>		</a:t>
            </a:r>
            <a:r>
              <a:rPr lang="en-US" sz="2400" dirty="0" err="1">
                <a:latin typeface="Times New Roman" pitchFamily="18" charset="0"/>
                <a:sym typeface="Symbol" pitchFamily="18" charset="2"/>
              </a:rPr>
              <a:t>z.addPoint</a:t>
            </a:r>
            <a:r>
              <a:rPr lang="en-US" sz="2400" dirty="0">
                <a:latin typeface="Times New Roman" pitchFamily="18" charset="0"/>
                <a:sym typeface="Symbol" pitchFamily="18" charset="2"/>
              </a:rPr>
              <a:t>(100,300);</a:t>
            </a:r>
          </a:p>
          <a:p>
            <a:pPr eaLnBrk="1" hangingPunct="1"/>
            <a:r>
              <a:rPr lang="en-US" sz="2400" dirty="0">
                <a:latin typeface="Times New Roman" pitchFamily="18" charset="0"/>
                <a:sym typeface="Symbol" pitchFamily="18" charset="2"/>
              </a:rPr>
              <a:t>		</a:t>
            </a:r>
            <a:r>
              <a:rPr lang="en-US" sz="2400" dirty="0" err="1">
                <a:latin typeface="Times New Roman" pitchFamily="18" charset="0"/>
                <a:sym typeface="Symbol" pitchFamily="18" charset="2"/>
              </a:rPr>
              <a:t>z.addPoint</a:t>
            </a:r>
            <a:r>
              <a:rPr lang="en-US" sz="2400" dirty="0">
                <a:latin typeface="Times New Roman" pitchFamily="18" charset="0"/>
                <a:sym typeface="Symbol" pitchFamily="18" charset="2"/>
              </a:rPr>
              <a:t>(500,100);</a:t>
            </a:r>
          </a:p>
          <a:p>
            <a:pPr eaLnBrk="1" hangingPunct="1"/>
            <a:r>
              <a:rPr lang="en-US" sz="2400" dirty="0">
                <a:latin typeface="Times New Roman" pitchFamily="18" charset="0"/>
                <a:sym typeface="Symbol" pitchFamily="18" charset="2"/>
              </a:rPr>
              <a:t>		</a:t>
            </a:r>
            <a:r>
              <a:rPr lang="en-US" sz="2400" dirty="0" err="1">
                <a:latin typeface="Times New Roman" pitchFamily="18" charset="0"/>
                <a:sym typeface="Symbol" pitchFamily="18" charset="2"/>
              </a:rPr>
              <a:t>z.addPoint</a:t>
            </a:r>
            <a:r>
              <a:rPr lang="en-US" sz="2400" dirty="0">
                <a:latin typeface="Times New Roman" pitchFamily="18" charset="0"/>
                <a:sym typeface="Symbol" pitchFamily="18" charset="2"/>
              </a:rPr>
              <a:t>(500,400);</a:t>
            </a:r>
          </a:p>
          <a:p>
            <a:pPr eaLnBrk="1" hangingPunct="1"/>
            <a:r>
              <a:rPr lang="en-US" sz="2400" dirty="0">
                <a:latin typeface="Times New Roman" pitchFamily="18" charset="0"/>
                <a:sym typeface="Symbol" pitchFamily="18" charset="2"/>
              </a:rPr>
              <a:t>		</a:t>
            </a:r>
            <a:r>
              <a:rPr lang="en-US" sz="2400" dirty="0" err="1">
                <a:latin typeface="Times New Roman" pitchFamily="18" charset="0"/>
                <a:sym typeface="Symbol" pitchFamily="18" charset="2"/>
              </a:rPr>
              <a:t>z.addPoint</a:t>
            </a:r>
            <a:r>
              <a:rPr lang="en-US" sz="2400" dirty="0">
                <a:latin typeface="Times New Roman" pitchFamily="18" charset="0"/>
                <a:sym typeface="Symbol" pitchFamily="18" charset="2"/>
              </a:rPr>
              <a:t>(100,200);</a:t>
            </a:r>
          </a:p>
          <a:p>
            <a:pPr eaLnBrk="1" hangingPunct="1"/>
            <a:r>
              <a:rPr lang="en-US" sz="2400" dirty="0">
                <a:latin typeface="Times New Roman" pitchFamily="18" charset="0"/>
                <a:sym typeface="Symbol" pitchFamily="18" charset="2"/>
              </a:rPr>
              <a:t>		</a:t>
            </a:r>
            <a:r>
              <a:rPr lang="en-US" sz="2400" dirty="0" err="1">
                <a:latin typeface="Times New Roman" pitchFamily="18" charset="0"/>
                <a:sym typeface="Symbol" pitchFamily="18" charset="2"/>
              </a:rPr>
              <a:t>z.addPoint</a:t>
            </a:r>
            <a:r>
              <a:rPr lang="en-US" sz="2400" dirty="0">
                <a:latin typeface="Times New Roman" pitchFamily="18" charset="0"/>
                <a:sym typeface="Symbol" pitchFamily="18" charset="2"/>
              </a:rPr>
              <a:t>(700,200);</a:t>
            </a:r>
          </a:p>
          <a:p>
            <a:pPr eaLnBrk="1" hangingPunct="1"/>
            <a:r>
              <a:rPr lang="en-US" sz="2400" dirty="0">
                <a:latin typeface="Times New Roman" pitchFamily="18" charset="0"/>
                <a:sym typeface="Symbol" pitchFamily="18" charset="2"/>
              </a:rPr>
              <a:t>		</a:t>
            </a:r>
            <a:r>
              <a:rPr lang="en-US" sz="2400" dirty="0" err="1">
                <a:latin typeface="Times New Roman" pitchFamily="18" charset="0"/>
                <a:sym typeface="Symbol" pitchFamily="18" charset="2"/>
              </a:rPr>
              <a:t>g.drawPolygon</a:t>
            </a:r>
            <a:r>
              <a:rPr lang="en-US" sz="2400" dirty="0">
                <a:latin typeface="Times New Roman" pitchFamily="18" charset="0"/>
                <a:sym typeface="Symbol" pitchFamily="18" charset="2"/>
              </a:rPr>
              <a:t>(z); </a:t>
            </a:r>
          </a:p>
          <a:p>
            <a:pPr eaLnBrk="1" hangingPunct="1"/>
            <a:r>
              <a:rPr lang="en-US" sz="2400" dirty="0">
                <a:latin typeface="Times New Roman" pitchFamily="18" charset="0"/>
                <a:sym typeface="Symbol" pitchFamily="18" charset="2"/>
              </a:rPr>
              <a:t>	}	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>
                <a:latin typeface="Times New Roman" pitchFamily="18" charset="0"/>
                <a:sym typeface="Symbol" pitchFamily="18" charset="2"/>
              </a:rPr>
              <a:t>}</a:t>
            </a:r>
          </a:p>
        </p:txBody>
      </p:sp>
      <p:pic>
        <p:nvPicPr>
          <p:cNvPr id="2150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0188" y="3200400"/>
            <a:ext cx="5103812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03467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6986588"/>
          </a:xfrm>
          <a:prstGeom prst="rect">
            <a:avLst/>
          </a:prstGeom>
          <a:solidFill>
            <a:schemeClr val="bg1">
              <a:lumMod val="85000"/>
            </a:schemeClr>
          </a:solidFill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tabLst>
                <a:tab pos="463550" algn="l"/>
                <a:tab pos="914400" algn="l"/>
                <a:tab pos="137795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 eaLnBrk="0" hangingPunct="0">
              <a:tabLst>
                <a:tab pos="463550" algn="l"/>
                <a:tab pos="914400" algn="l"/>
                <a:tab pos="137795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 eaLnBrk="0" hangingPunct="0">
              <a:tabLst>
                <a:tab pos="463550" algn="l"/>
                <a:tab pos="914400" algn="l"/>
                <a:tab pos="137795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 eaLnBrk="0" hangingPunct="0">
              <a:tabLst>
                <a:tab pos="463550" algn="l"/>
                <a:tab pos="914400" algn="l"/>
                <a:tab pos="137795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 eaLnBrk="0" hangingPunct="0">
              <a:tabLst>
                <a:tab pos="463550" algn="l"/>
                <a:tab pos="914400" algn="l"/>
                <a:tab pos="137795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63550" algn="l"/>
                <a:tab pos="914400" algn="l"/>
                <a:tab pos="137795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63550" algn="l"/>
                <a:tab pos="914400" algn="l"/>
                <a:tab pos="137795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63550" algn="l"/>
                <a:tab pos="914400" algn="l"/>
                <a:tab pos="137795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63550" algn="l"/>
                <a:tab pos="914400" algn="l"/>
                <a:tab pos="137795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sz="2000" dirty="0">
                <a:latin typeface="Times New Roman" pitchFamily="18" charset="0"/>
                <a:sym typeface="Symbol" pitchFamily="18" charset="2"/>
              </a:rPr>
              <a:t>import </a:t>
            </a:r>
            <a:r>
              <a:rPr lang="en-US" sz="2000" dirty="0" err="1">
                <a:latin typeface="Times New Roman" pitchFamily="18" charset="0"/>
                <a:sym typeface="Symbol" pitchFamily="18" charset="2"/>
              </a:rPr>
              <a:t>java.awt</a:t>
            </a:r>
            <a:r>
              <a:rPr lang="en-US" sz="2000" dirty="0">
                <a:latin typeface="Times New Roman" pitchFamily="18" charset="0"/>
                <a:sym typeface="Symbol" pitchFamily="18" charset="2"/>
              </a:rPr>
              <a:t>.*;</a:t>
            </a:r>
          </a:p>
          <a:p>
            <a:pPr eaLnBrk="1" hangingPunct="1">
              <a:lnSpc>
                <a:spcPct val="150000"/>
              </a:lnSpc>
            </a:pPr>
            <a:r>
              <a:rPr lang="en-US" sz="2000" dirty="0">
                <a:latin typeface="Times New Roman" pitchFamily="18" charset="0"/>
                <a:sym typeface="Symbol" pitchFamily="18" charset="2"/>
              </a:rPr>
              <a:t>import </a:t>
            </a:r>
            <a:r>
              <a:rPr lang="en-US" sz="2000" dirty="0" err="1">
                <a:latin typeface="Times New Roman" pitchFamily="18" charset="0"/>
                <a:sym typeface="Symbol" pitchFamily="18" charset="2"/>
              </a:rPr>
              <a:t>java.applet</a:t>
            </a:r>
            <a:r>
              <a:rPr lang="en-US" sz="2000" dirty="0">
                <a:latin typeface="Times New Roman" pitchFamily="18" charset="0"/>
                <a:sym typeface="Symbol" pitchFamily="18" charset="2"/>
              </a:rPr>
              <a:t>.*;</a:t>
            </a:r>
          </a:p>
          <a:p>
            <a:pPr eaLnBrk="1" hangingPunct="1">
              <a:lnSpc>
                <a:spcPct val="150000"/>
              </a:lnSpc>
            </a:pPr>
            <a:endParaRPr lang="en-US" sz="2000" dirty="0">
              <a:latin typeface="Times New Roman" pitchFamily="18" charset="0"/>
              <a:sym typeface="Symbol" pitchFamily="18" charset="2"/>
            </a:endParaRPr>
          </a:p>
          <a:p>
            <a:pPr eaLnBrk="1" hangingPunct="1">
              <a:lnSpc>
                <a:spcPct val="150000"/>
              </a:lnSpc>
            </a:pPr>
            <a:r>
              <a:rPr lang="en-US" sz="2000" dirty="0">
                <a:latin typeface="Times New Roman" pitchFamily="18" charset="0"/>
                <a:sym typeface="Symbol" pitchFamily="18" charset="2"/>
              </a:rPr>
              <a:t>public class </a:t>
            </a:r>
            <a:r>
              <a:rPr lang="en-US" sz="2000" dirty="0" smtClean="0">
                <a:latin typeface="Times New Roman" pitchFamily="18" charset="0"/>
                <a:sym typeface="Symbol" pitchFamily="18" charset="2"/>
              </a:rPr>
              <a:t>Output0610 </a:t>
            </a:r>
            <a:r>
              <a:rPr lang="en-US" sz="2000" dirty="0">
                <a:latin typeface="Times New Roman" pitchFamily="18" charset="0"/>
                <a:sym typeface="Symbol" pitchFamily="18" charset="2"/>
              </a:rPr>
              <a:t>extends Applet</a:t>
            </a:r>
          </a:p>
          <a:p>
            <a:pPr eaLnBrk="1" hangingPunct="1">
              <a:lnSpc>
                <a:spcPct val="150000"/>
              </a:lnSpc>
            </a:pPr>
            <a:r>
              <a:rPr lang="en-US" sz="2000" dirty="0">
                <a:latin typeface="Times New Roman" pitchFamily="18" charset="0"/>
                <a:sym typeface="Symbol" pitchFamily="18" charset="2"/>
              </a:rPr>
              <a:t>{</a:t>
            </a:r>
          </a:p>
          <a:p>
            <a:pPr eaLnBrk="1" hangingPunct="1">
              <a:lnSpc>
                <a:spcPct val="150000"/>
              </a:lnSpc>
            </a:pPr>
            <a:r>
              <a:rPr lang="en-US" sz="2000" dirty="0">
                <a:latin typeface="Times New Roman" pitchFamily="18" charset="0"/>
                <a:sym typeface="Symbol" pitchFamily="18" charset="2"/>
              </a:rPr>
              <a:t>	public void paint(Graphics g)</a:t>
            </a:r>
          </a:p>
          <a:p>
            <a:pPr eaLnBrk="1" hangingPunct="1">
              <a:lnSpc>
                <a:spcPct val="150000"/>
              </a:lnSpc>
            </a:pPr>
            <a:r>
              <a:rPr lang="en-US" sz="2000" dirty="0">
                <a:latin typeface="Times New Roman" pitchFamily="18" charset="0"/>
                <a:sym typeface="Symbol" pitchFamily="18" charset="2"/>
              </a:rPr>
              <a:t>	{</a:t>
            </a:r>
          </a:p>
          <a:p>
            <a:pPr eaLnBrk="1" hangingPunct="1">
              <a:lnSpc>
                <a:spcPct val="150000"/>
              </a:lnSpc>
            </a:pPr>
            <a:r>
              <a:rPr lang="en-US" sz="2000" dirty="0">
                <a:latin typeface="Times New Roman" pitchFamily="18" charset="0"/>
                <a:sym typeface="Symbol" pitchFamily="18" charset="2"/>
              </a:rPr>
              <a:t>		</a:t>
            </a:r>
            <a:r>
              <a:rPr lang="en-US" sz="2000" dirty="0" err="1">
                <a:latin typeface="Times New Roman" pitchFamily="18" charset="0"/>
                <a:sym typeface="Symbol" pitchFamily="18" charset="2"/>
              </a:rPr>
              <a:t>g.setColor</a:t>
            </a:r>
            <a:r>
              <a:rPr lang="en-US" sz="2000" dirty="0">
                <a:latin typeface="Times New Roman" pitchFamily="18" charset="0"/>
                <a:sym typeface="Symbol" pitchFamily="18" charset="2"/>
              </a:rPr>
              <a:t>(</a:t>
            </a:r>
            <a:r>
              <a:rPr lang="en-US" sz="2000" dirty="0" err="1">
                <a:latin typeface="Times New Roman" pitchFamily="18" charset="0"/>
                <a:sym typeface="Symbol" pitchFamily="18" charset="2"/>
              </a:rPr>
              <a:t>Color.red</a:t>
            </a:r>
            <a:r>
              <a:rPr lang="en-US" sz="2000" dirty="0">
                <a:latin typeface="Times New Roman" pitchFamily="18" charset="0"/>
                <a:sym typeface="Symbol" pitchFamily="18" charset="2"/>
              </a:rPr>
              <a:t>);	</a:t>
            </a:r>
          </a:p>
          <a:p>
            <a:pPr eaLnBrk="1" hangingPunct="1">
              <a:lnSpc>
                <a:spcPct val="150000"/>
              </a:lnSpc>
            </a:pPr>
            <a:r>
              <a:rPr lang="en-US" sz="2000" dirty="0">
                <a:latin typeface="Times New Roman" pitchFamily="18" charset="0"/>
                <a:sym typeface="Symbol" pitchFamily="18" charset="2"/>
              </a:rPr>
              <a:t>		Font </a:t>
            </a:r>
            <a:r>
              <a:rPr lang="en-US" sz="2000" dirty="0" err="1">
                <a:latin typeface="Times New Roman" pitchFamily="18" charset="0"/>
                <a:sym typeface="Symbol" pitchFamily="18" charset="2"/>
              </a:rPr>
              <a:t>font</a:t>
            </a:r>
            <a:r>
              <a:rPr lang="en-US" sz="2000" dirty="0">
                <a:latin typeface="Times New Roman" pitchFamily="18" charset="0"/>
                <a:sym typeface="Symbol" pitchFamily="18" charset="2"/>
              </a:rPr>
              <a:t> = new Font("Arial",Font.BOLD,36);	</a:t>
            </a:r>
          </a:p>
          <a:p>
            <a:pPr eaLnBrk="1" hangingPunct="1"/>
            <a:r>
              <a:rPr lang="en-US" sz="2000" dirty="0">
                <a:latin typeface="Times New Roman" pitchFamily="18" charset="0"/>
                <a:sym typeface="Symbol" pitchFamily="18" charset="2"/>
              </a:rPr>
              <a:t>		</a:t>
            </a:r>
            <a:r>
              <a:rPr lang="en-US" sz="2000" dirty="0" err="1">
                <a:latin typeface="Times New Roman" pitchFamily="18" charset="0"/>
                <a:sym typeface="Symbol" pitchFamily="18" charset="2"/>
              </a:rPr>
              <a:t>g.setFont</a:t>
            </a:r>
            <a:r>
              <a:rPr lang="en-US" sz="2000" dirty="0">
                <a:latin typeface="Times New Roman" pitchFamily="18" charset="0"/>
                <a:sym typeface="Symbol" pitchFamily="18" charset="2"/>
              </a:rPr>
              <a:t>(font);</a:t>
            </a:r>
          </a:p>
          <a:p>
            <a:pPr eaLnBrk="1" hangingPunct="1"/>
            <a:r>
              <a:rPr lang="en-US" sz="2000" dirty="0">
                <a:latin typeface="Times New Roman" pitchFamily="18" charset="0"/>
                <a:sym typeface="Symbol" pitchFamily="18" charset="2"/>
              </a:rPr>
              <a:t>		</a:t>
            </a:r>
            <a:r>
              <a:rPr lang="en-US" sz="2000" dirty="0" err="1">
                <a:latin typeface="Times New Roman" pitchFamily="18" charset="0"/>
                <a:sym typeface="Symbol" pitchFamily="18" charset="2"/>
              </a:rPr>
              <a:t>g.drawString</a:t>
            </a:r>
            <a:r>
              <a:rPr lang="en-US" sz="2000" dirty="0">
                <a:latin typeface="Times New Roman" pitchFamily="18" charset="0"/>
                <a:sym typeface="Symbol" pitchFamily="18" charset="2"/>
              </a:rPr>
              <a:t>("Hello",100,100);</a:t>
            </a:r>
          </a:p>
          <a:p>
            <a:pPr eaLnBrk="1" hangingPunct="1"/>
            <a:r>
              <a:rPr lang="en-US" sz="2000" dirty="0">
                <a:latin typeface="Times New Roman" pitchFamily="18" charset="0"/>
                <a:sym typeface="Symbol" pitchFamily="18" charset="2"/>
              </a:rPr>
              <a:t>		</a:t>
            </a:r>
            <a:r>
              <a:rPr lang="en-US" sz="2000" dirty="0" err="1">
                <a:latin typeface="Times New Roman" pitchFamily="18" charset="0"/>
                <a:sym typeface="Symbol" pitchFamily="18" charset="2"/>
              </a:rPr>
              <a:t>g.drawString</a:t>
            </a:r>
            <a:r>
              <a:rPr lang="en-US" sz="2000" dirty="0">
                <a:latin typeface="Times New Roman" pitchFamily="18" charset="0"/>
                <a:sym typeface="Symbol" pitchFamily="18" charset="2"/>
              </a:rPr>
              <a:t>("all",600,400);</a:t>
            </a:r>
          </a:p>
          <a:p>
            <a:pPr eaLnBrk="1" hangingPunct="1"/>
            <a:r>
              <a:rPr lang="en-US" sz="2000" dirty="0">
                <a:latin typeface="Times New Roman" pitchFamily="18" charset="0"/>
                <a:sym typeface="Symbol" pitchFamily="18" charset="2"/>
              </a:rPr>
              <a:t>		</a:t>
            </a:r>
            <a:r>
              <a:rPr lang="en-US" sz="2000" dirty="0" err="1">
                <a:latin typeface="Times New Roman" pitchFamily="18" charset="0"/>
                <a:sym typeface="Symbol" pitchFamily="18" charset="2"/>
              </a:rPr>
              <a:t>g.drawString</a:t>
            </a:r>
            <a:r>
              <a:rPr lang="en-US" sz="2000" dirty="0">
                <a:latin typeface="Times New Roman" pitchFamily="18" charset="0"/>
                <a:sym typeface="Symbol" pitchFamily="18" charset="2"/>
              </a:rPr>
              <a:t>("you",600,100);</a:t>
            </a:r>
          </a:p>
          <a:p>
            <a:pPr eaLnBrk="1" hangingPunct="1"/>
            <a:r>
              <a:rPr lang="en-US" sz="2000" dirty="0">
                <a:latin typeface="Times New Roman" pitchFamily="18" charset="0"/>
                <a:sym typeface="Symbol" pitchFamily="18" charset="2"/>
              </a:rPr>
              <a:t>		</a:t>
            </a:r>
            <a:r>
              <a:rPr lang="en-US" sz="2000" dirty="0" err="1">
                <a:latin typeface="Times New Roman" pitchFamily="18" charset="0"/>
                <a:sym typeface="Symbol" pitchFamily="18" charset="2"/>
              </a:rPr>
              <a:t>g.drawString</a:t>
            </a:r>
            <a:r>
              <a:rPr lang="en-US" sz="2000" dirty="0">
                <a:latin typeface="Times New Roman" pitchFamily="18" charset="0"/>
                <a:sym typeface="Symbol" pitchFamily="18" charset="2"/>
              </a:rPr>
              <a:t>("happy",100,400);</a:t>
            </a:r>
          </a:p>
          <a:p>
            <a:pPr eaLnBrk="1" hangingPunct="1"/>
            <a:r>
              <a:rPr lang="en-US" sz="2000" dirty="0">
                <a:latin typeface="Times New Roman" pitchFamily="18" charset="0"/>
                <a:sym typeface="Symbol" pitchFamily="18" charset="2"/>
              </a:rPr>
              <a:t>		</a:t>
            </a:r>
            <a:r>
              <a:rPr lang="en-US" sz="2000" dirty="0" err="1">
                <a:latin typeface="Times New Roman" pitchFamily="18" charset="0"/>
                <a:sym typeface="Symbol" pitchFamily="18" charset="2"/>
              </a:rPr>
              <a:t>g.drawString</a:t>
            </a:r>
            <a:r>
              <a:rPr lang="en-US" sz="2000" dirty="0">
                <a:latin typeface="Times New Roman" pitchFamily="18" charset="0"/>
                <a:sym typeface="Symbol" pitchFamily="18" charset="2"/>
              </a:rPr>
              <a:t>("people.",350,250);</a:t>
            </a:r>
          </a:p>
          <a:p>
            <a:pPr eaLnBrk="1" hangingPunct="1"/>
            <a:r>
              <a:rPr lang="en-US" sz="2000" dirty="0">
                <a:latin typeface="Times New Roman" pitchFamily="18" charset="0"/>
                <a:sym typeface="Symbol" pitchFamily="18" charset="2"/>
              </a:rPr>
              <a:t>	}	</a:t>
            </a:r>
          </a:p>
          <a:p>
            <a:pPr eaLnBrk="1" hangingPunct="1"/>
            <a:r>
              <a:rPr lang="en-US" sz="2000" dirty="0">
                <a:latin typeface="Times New Roman" pitchFamily="18" charset="0"/>
                <a:sym typeface="Symbol" pitchFamily="18" charset="2"/>
              </a:rPr>
              <a:t>}</a:t>
            </a:r>
          </a:p>
          <a:p>
            <a:pPr eaLnBrk="1" hangingPunct="1"/>
            <a:r>
              <a:rPr lang="en-US" sz="1800" dirty="0">
                <a:latin typeface="Times New Roman" pitchFamily="18" charset="0"/>
                <a:sym typeface="Symbol" pitchFamily="18" charset="2"/>
              </a:rPr>
              <a:t> </a:t>
            </a:r>
          </a:p>
        </p:txBody>
      </p:sp>
      <p:pic>
        <p:nvPicPr>
          <p:cNvPr id="23555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0"/>
            <a:ext cx="5029200" cy="3603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53949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pPr eaLnBrk="1" hangingPunct="1"/>
            <a:r>
              <a:rPr lang="en-US" sz="4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Output Programs</a:t>
            </a:r>
          </a:p>
        </p:txBody>
      </p: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381000" y="1295400"/>
            <a:ext cx="8534400" cy="483235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tabLst>
                <a:tab pos="633413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 eaLnBrk="0" hangingPunct="0">
              <a:tabLst>
                <a:tab pos="633413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 eaLnBrk="0" hangingPunct="0">
              <a:tabLst>
                <a:tab pos="633413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 eaLnBrk="0" hangingPunct="0">
              <a:tabLst>
                <a:tab pos="633413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 eaLnBrk="0" hangingPunct="0">
              <a:tabLst>
                <a:tab pos="633413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33413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33413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33413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33413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 eaLnBrk="1" hangingPunct="1"/>
            <a:r>
              <a:rPr lang="en-US" sz="2800" dirty="0">
                <a:latin typeface="Arial" charset="0"/>
                <a:sym typeface="Symbol" pitchFamily="18" charset="2"/>
              </a:rPr>
              <a:t>These slides will present a variety of small programs.  Each program </a:t>
            </a:r>
            <a:r>
              <a:rPr lang="en-US" sz="2800" dirty="0" smtClean="0">
                <a:latin typeface="Arial" charset="0"/>
                <a:sym typeface="Symbol" pitchFamily="18" charset="2"/>
              </a:rPr>
              <a:t>demonstrates a feature that </a:t>
            </a:r>
            <a:r>
              <a:rPr lang="en-US" sz="2800" dirty="0">
                <a:latin typeface="Arial" charset="0"/>
                <a:sym typeface="Symbol" pitchFamily="18" charset="2"/>
              </a:rPr>
              <a:t>was introduced in this chapter.  </a:t>
            </a:r>
          </a:p>
          <a:p>
            <a:pPr eaLnBrk="1" hangingPunct="1"/>
            <a:endParaRPr lang="en-US" sz="2800" dirty="0">
              <a:latin typeface="Arial" charset="0"/>
              <a:sym typeface="Symbol" pitchFamily="18" charset="2"/>
            </a:endParaRPr>
          </a:p>
          <a:p>
            <a:pPr eaLnBrk="1" hangingPunct="1"/>
            <a:r>
              <a:rPr lang="en-US" sz="2800" dirty="0">
                <a:latin typeface="Arial" charset="0"/>
                <a:sym typeface="Symbol" pitchFamily="18" charset="2"/>
              </a:rPr>
              <a:t>Our concern will be with the output of each program, and more importantly, develop some methods to determine program output correctly, which involves control structures.</a:t>
            </a:r>
          </a:p>
          <a:p>
            <a:pPr eaLnBrk="1" hangingPunct="1"/>
            <a:endParaRPr lang="en-US" sz="2800" dirty="0">
              <a:latin typeface="Arial" charset="0"/>
              <a:sym typeface="Symbol" pitchFamily="18" charset="2"/>
            </a:endParaRPr>
          </a:p>
          <a:p>
            <a:pPr eaLnBrk="1" hangingPunct="1"/>
            <a:r>
              <a:rPr lang="en-US" sz="2800" dirty="0">
                <a:latin typeface="Arial" charset="0"/>
                <a:sym typeface="Symbol" pitchFamily="18" charset="2"/>
              </a:rPr>
              <a:t>You can expect that on quizzes and/or tests only a program segment or a method is shown.  </a:t>
            </a:r>
          </a:p>
        </p:txBody>
      </p:sp>
    </p:spTree>
    <p:extLst>
      <p:ext uri="{BB962C8B-B14F-4D97-AF65-F5344CB8AC3E}">
        <p14:creationId xmlns:p14="http://schemas.microsoft.com/office/powerpoint/2010/main" val="1664668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4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  <a:cs typeface="Arial" charset="0"/>
              </a:rPr>
              <a:t>Teacher/Student Versions,</a:t>
            </a:r>
            <a:br>
              <a:rPr lang="en-US" sz="4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  <a:cs typeface="Arial" charset="0"/>
              </a:rPr>
            </a:br>
            <a:r>
              <a:rPr lang="en-US" sz="4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  <a:cs typeface="Arial" charset="0"/>
              </a:rPr>
              <a:t>Tablet PCs, and Inking</a:t>
            </a:r>
          </a:p>
        </p:txBody>
      </p:sp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381000" y="1219200"/>
            <a:ext cx="8534400" cy="549433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tabLst>
                <a:tab pos="633413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 eaLnBrk="0" hangingPunct="0">
              <a:tabLst>
                <a:tab pos="633413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 eaLnBrk="0" hangingPunct="0">
              <a:tabLst>
                <a:tab pos="633413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 eaLnBrk="0" hangingPunct="0">
              <a:tabLst>
                <a:tab pos="633413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 eaLnBrk="0" hangingPunct="0">
              <a:tabLst>
                <a:tab pos="633413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33413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33413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33413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33413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 eaLnBrk="1" hangingPunct="1"/>
            <a:r>
              <a:rPr lang="en-US" sz="2700">
                <a:latin typeface="Arial" charset="0"/>
                <a:sym typeface="Symbol" pitchFamily="18" charset="2"/>
              </a:rPr>
              <a:t>The  </a:t>
            </a:r>
            <a:r>
              <a:rPr lang="en-US" sz="2700" i="1">
                <a:latin typeface="Arial" charset="0"/>
                <a:sym typeface="Symbol" pitchFamily="18" charset="2"/>
              </a:rPr>
              <a:t>“For Teachers”</a:t>
            </a:r>
            <a:r>
              <a:rPr lang="en-US" sz="2700">
                <a:latin typeface="Arial" charset="0"/>
                <a:sym typeface="Symbol" pitchFamily="18" charset="2"/>
              </a:rPr>
              <a:t>  version of this presentation has 2 slides for each program.</a:t>
            </a:r>
          </a:p>
          <a:p>
            <a:pPr eaLnBrk="1" hangingPunct="1"/>
            <a:endParaRPr lang="en-US" sz="2700">
              <a:latin typeface="Arial" charset="0"/>
              <a:sym typeface="Symbol" pitchFamily="18" charset="2"/>
            </a:endParaRPr>
          </a:p>
          <a:p>
            <a:pPr eaLnBrk="1" hangingPunct="1"/>
            <a:r>
              <a:rPr lang="en-US" sz="2700">
                <a:latin typeface="Arial" charset="0"/>
                <a:sym typeface="Symbol" pitchFamily="18" charset="2"/>
              </a:rPr>
              <a:t>The first slide only shows the program.</a:t>
            </a:r>
          </a:p>
          <a:p>
            <a:pPr eaLnBrk="1" hangingPunct="1"/>
            <a:r>
              <a:rPr lang="en-US" sz="2700">
                <a:latin typeface="Arial" charset="0"/>
                <a:sym typeface="Symbol" pitchFamily="18" charset="2"/>
              </a:rPr>
              <a:t>The second shows the program, worked out solution, and output.</a:t>
            </a:r>
          </a:p>
          <a:p>
            <a:pPr eaLnBrk="1" hangingPunct="1"/>
            <a:endParaRPr lang="en-US" sz="2700">
              <a:latin typeface="Arial" charset="0"/>
              <a:sym typeface="Symbol" pitchFamily="18" charset="2"/>
            </a:endParaRPr>
          </a:p>
          <a:p>
            <a:pPr eaLnBrk="1" hangingPunct="1"/>
            <a:r>
              <a:rPr lang="en-US" sz="2700">
                <a:latin typeface="Arial" charset="0"/>
                <a:sym typeface="Symbol" pitchFamily="18" charset="2"/>
              </a:rPr>
              <a:t>The </a:t>
            </a:r>
            <a:r>
              <a:rPr lang="en-US" sz="2700" i="1">
                <a:latin typeface="Arial" charset="0"/>
                <a:sym typeface="Symbol" pitchFamily="18" charset="2"/>
              </a:rPr>
              <a:t>“For Students”</a:t>
            </a:r>
            <a:r>
              <a:rPr lang="en-US" sz="2700">
                <a:latin typeface="Arial" charset="0"/>
                <a:sym typeface="Symbol" pitchFamily="18" charset="2"/>
              </a:rPr>
              <a:t>  version</a:t>
            </a:r>
          </a:p>
          <a:p>
            <a:pPr eaLnBrk="1" hangingPunct="1"/>
            <a:r>
              <a:rPr lang="en-US" sz="2700">
                <a:latin typeface="Arial" charset="0"/>
                <a:sym typeface="Symbol" pitchFamily="18" charset="2"/>
              </a:rPr>
              <a:t>only has 1 slide for each</a:t>
            </a:r>
          </a:p>
          <a:p>
            <a:pPr eaLnBrk="1" hangingPunct="1"/>
            <a:r>
              <a:rPr lang="en-US" sz="2700">
                <a:latin typeface="Arial" charset="0"/>
                <a:sym typeface="Symbol" pitchFamily="18" charset="2"/>
              </a:rPr>
              <a:t>program with no provided</a:t>
            </a:r>
          </a:p>
          <a:p>
            <a:pPr eaLnBrk="1" hangingPunct="1"/>
            <a:r>
              <a:rPr lang="en-US" sz="2700">
                <a:latin typeface="Arial" charset="0"/>
                <a:sym typeface="Symbol" pitchFamily="18" charset="2"/>
              </a:rPr>
              <a:t>solution or output.  Students are </a:t>
            </a:r>
          </a:p>
          <a:p>
            <a:pPr eaLnBrk="1" hangingPunct="1"/>
            <a:r>
              <a:rPr lang="en-US" sz="2700">
                <a:latin typeface="Arial" charset="0"/>
                <a:sym typeface="Symbol" pitchFamily="18" charset="2"/>
              </a:rPr>
              <a:t>expected to work out the solutions either on paper, or ideally they can “ink” directly on their laptops.</a:t>
            </a:r>
          </a:p>
        </p:txBody>
      </p:sp>
      <p:pic>
        <p:nvPicPr>
          <p:cNvPr id="4100" name="Picture 7" descr="C:\Documents and Settings\JohnSchram\Local Settings\Temporary Internet Files\Content.IE5\J2XVZ0KZ\MCj04325960000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3276600"/>
            <a:ext cx="2590800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86508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6931025"/>
          </a:xfrm>
          <a:prstGeom prst="rect">
            <a:avLst/>
          </a:prstGeom>
          <a:solidFill>
            <a:schemeClr val="bg1">
              <a:lumMod val="85000"/>
            </a:schemeClr>
          </a:solidFill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tabLst>
                <a:tab pos="463550" algn="l"/>
                <a:tab pos="914400" algn="l"/>
                <a:tab pos="137795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 eaLnBrk="0" hangingPunct="0">
              <a:tabLst>
                <a:tab pos="463550" algn="l"/>
                <a:tab pos="914400" algn="l"/>
                <a:tab pos="137795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 eaLnBrk="0" hangingPunct="0">
              <a:tabLst>
                <a:tab pos="463550" algn="l"/>
                <a:tab pos="914400" algn="l"/>
                <a:tab pos="137795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 eaLnBrk="0" hangingPunct="0">
              <a:tabLst>
                <a:tab pos="463550" algn="l"/>
                <a:tab pos="914400" algn="l"/>
                <a:tab pos="137795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 eaLnBrk="0" hangingPunct="0">
              <a:tabLst>
                <a:tab pos="463550" algn="l"/>
                <a:tab pos="914400" algn="l"/>
                <a:tab pos="137795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63550" algn="l"/>
                <a:tab pos="914400" algn="l"/>
                <a:tab pos="137795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63550" algn="l"/>
                <a:tab pos="914400" algn="l"/>
                <a:tab pos="137795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63550" algn="l"/>
                <a:tab pos="914400" algn="l"/>
                <a:tab pos="137795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63550" algn="l"/>
                <a:tab pos="914400" algn="l"/>
                <a:tab pos="137795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 eaLnBrk="1" hangingPunct="1"/>
            <a:r>
              <a:rPr lang="en-US" sz="2600" dirty="0">
                <a:latin typeface="Times New Roman" pitchFamily="18" charset="0"/>
                <a:sym typeface="Symbol" pitchFamily="18" charset="2"/>
              </a:rPr>
              <a:t>import </a:t>
            </a:r>
            <a:r>
              <a:rPr lang="en-US" sz="2600" dirty="0" err="1">
                <a:latin typeface="Times New Roman" pitchFamily="18" charset="0"/>
                <a:sym typeface="Symbol" pitchFamily="18" charset="2"/>
              </a:rPr>
              <a:t>java.text.DecimalFormat</a:t>
            </a:r>
            <a:r>
              <a:rPr lang="en-US" sz="2600" dirty="0">
                <a:latin typeface="Times New Roman" pitchFamily="18" charset="0"/>
                <a:sym typeface="Symbol" pitchFamily="18" charset="2"/>
              </a:rPr>
              <a:t>;    </a:t>
            </a:r>
          </a:p>
          <a:p>
            <a:pPr eaLnBrk="1" hangingPunct="1"/>
            <a:endParaRPr lang="en-US" sz="2600" dirty="0">
              <a:latin typeface="Times New Roman" pitchFamily="18" charset="0"/>
              <a:sym typeface="Symbol" pitchFamily="18" charset="2"/>
            </a:endParaRPr>
          </a:p>
          <a:p>
            <a:pPr eaLnBrk="1" hangingPunct="1"/>
            <a:r>
              <a:rPr lang="en-US" sz="2600" dirty="0">
                <a:latin typeface="Times New Roman" pitchFamily="18" charset="0"/>
                <a:sym typeface="Symbol" pitchFamily="18" charset="2"/>
              </a:rPr>
              <a:t>public class </a:t>
            </a:r>
            <a:r>
              <a:rPr lang="en-US" sz="2600" dirty="0" smtClean="0">
                <a:latin typeface="Times New Roman" pitchFamily="18" charset="0"/>
                <a:sym typeface="Symbol" pitchFamily="18" charset="2"/>
              </a:rPr>
              <a:t>Output0601</a:t>
            </a:r>
            <a:endParaRPr lang="en-US" sz="2600" dirty="0">
              <a:latin typeface="Times New Roman" pitchFamily="18" charset="0"/>
              <a:sym typeface="Symbol" pitchFamily="18" charset="2"/>
            </a:endParaRPr>
          </a:p>
          <a:p>
            <a:pPr eaLnBrk="1" hangingPunct="1"/>
            <a:r>
              <a:rPr lang="en-US" sz="2600" dirty="0">
                <a:latin typeface="Times New Roman" pitchFamily="18" charset="0"/>
                <a:sym typeface="Symbol" pitchFamily="18" charset="2"/>
              </a:rPr>
              <a:t>{</a:t>
            </a:r>
          </a:p>
          <a:p>
            <a:pPr eaLnBrk="1" hangingPunct="1"/>
            <a:r>
              <a:rPr lang="en-US" sz="2600" dirty="0">
                <a:latin typeface="Times New Roman" pitchFamily="18" charset="0"/>
                <a:sym typeface="Symbol" pitchFamily="18" charset="2"/>
              </a:rPr>
              <a:t>	public static void main (String </a:t>
            </a:r>
            <a:r>
              <a:rPr lang="en-US" sz="2600" dirty="0" err="1">
                <a:latin typeface="Times New Roman" pitchFamily="18" charset="0"/>
                <a:sym typeface="Symbol" pitchFamily="18" charset="2"/>
              </a:rPr>
              <a:t>args</a:t>
            </a:r>
            <a:r>
              <a:rPr lang="en-US" sz="2600" dirty="0">
                <a:latin typeface="Times New Roman" pitchFamily="18" charset="0"/>
                <a:sym typeface="Symbol" pitchFamily="18" charset="2"/>
              </a:rPr>
              <a:t>[])</a:t>
            </a:r>
          </a:p>
          <a:p>
            <a:pPr eaLnBrk="1" hangingPunct="1"/>
            <a:r>
              <a:rPr lang="en-US" sz="2600" dirty="0">
                <a:latin typeface="Times New Roman" pitchFamily="18" charset="0"/>
                <a:sym typeface="Symbol" pitchFamily="18" charset="2"/>
              </a:rPr>
              <a:t>	{</a:t>
            </a:r>
          </a:p>
          <a:p>
            <a:pPr eaLnBrk="1" hangingPunct="1"/>
            <a:r>
              <a:rPr lang="en-US" sz="2600" dirty="0">
                <a:latin typeface="Times New Roman" pitchFamily="18" charset="0"/>
                <a:sym typeface="Symbol" pitchFamily="18" charset="2"/>
              </a:rPr>
              <a:t>		</a:t>
            </a:r>
            <a:r>
              <a:rPr lang="en-US" sz="2600" dirty="0" err="1">
                <a:latin typeface="Times New Roman" pitchFamily="18" charset="0"/>
                <a:sym typeface="Symbol" pitchFamily="18" charset="2"/>
              </a:rPr>
              <a:t>DecimalFormat</a:t>
            </a:r>
            <a:r>
              <a:rPr lang="en-US" sz="2600" dirty="0">
                <a:latin typeface="Times New Roman" pitchFamily="18" charset="0"/>
                <a:sym typeface="Symbol" pitchFamily="18" charset="2"/>
              </a:rPr>
              <a:t> output = new </a:t>
            </a:r>
            <a:r>
              <a:rPr lang="en-US" sz="2600" dirty="0" err="1">
                <a:latin typeface="Times New Roman" pitchFamily="18" charset="0"/>
                <a:sym typeface="Symbol" pitchFamily="18" charset="2"/>
              </a:rPr>
              <a:t>DecimalFormat</a:t>
            </a:r>
            <a:r>
              <a:rPr lang="en-US" sz="2600" dirty="0">
                <a:latin typeface="Times New Roman" pitchFamily="18" charset="0"/>
                <a:sym typeface="Symbol" pitchFamily="18" charset="2"/>
              </a:rPr>
              <a:t>("0000");</a:t>
            </a:r>
          </a:p>
          <a:p>
            <a:pPr eaLnBrk="1" hangingPunct="1"/>
            <a:r>
              <a:rPr lang="en-US" sz="2600" dirty="0">
                <a:latin typeface="Times New Roman" pitchFamily="18" charset="0"/>
                <a:sym typeface="Symbol" pitchFamily="18" charset="2"/>
              </a:rPr>
              <a:t>		</a:t>
            </a:r>
            <a:r>
              <a:rPr lang="en-US" sz="2600" dirty="0" err="1">
                <a:latin typeface="Times New Roman" pitchFamily="18" charset="0"/>
                <a:sym typeface="Symbol" pitchFamily="18" charset="2"/>
              </a:rPr>
              <a:t>int</a:t>
            </a:r>
            <a:r>
              <a:rPr lang="en-US" sz="2600" dirty="0">
                <a:latin typeface="Times New Roman" pitchFamily="18" charset="0"/>
                <a:sym typeface="Symbol" pitchFamily="18" charset="2"/>
              </a:rPr>
              <a:t> x = 1;</a:t>
            </a:r>
          </a:p>
          <a:p>
            <a:pPr eaLnBrk="1" hangingPunct="1"/>
            <a:r>
              <a:rPr lang="en-US" sz="2600" dirty="0">
                <a:latin typeface="Times New Roman" pitchFamily="18" charset="0"/>
                <a:sym typeface="Symbol" pitchFamily="18" charset="2"/>
              </a:rPr>
              <a:t>		</a:t>
            </a:r>
            <a:r>
              <a:rPr lang="en-US" sz="2600" dirty="0" err="1">
                <a:latin typeface="Times New Roman" pitchFamily="18" charset="0"/>
                <a:sym typeface="Symbol" pitchFamily="18" charset="2"/>
              </a:rPr>
              <a:t>int</a:t>
            </a:r>
            <a:r>
              <a:rPr lang="en-US" sz="2600" dirty="0">
                <a:latin typeface="Times New Roman" pitchFamily="18" charset="0"/>
                <a:sym typeface="Symbol" pitchFamily="18" charset="2"/>
              </a:rPr>
              <a:t> y = 21;</a:t>
            </a:r>
          </a:p>
          <a:p>
            <a:pPr eaLnBrk="1" hangingPunct="1"/>
            <a:r>
              <a:rPr lang="en-US" sz="2600" dirty="0">
                <a:latin typeface="Times New Roman" pitchFamily="18" charset="0"/>
                <a:sym typeface="Symbol" pitchFamily="18" charset="2"/>
              </a:rPr>
              <a:t>		</a:t>
            </a:r>
            <a:r>
              <a:rPr lang="en-US" sz="2600" dirty="0" err="1">
                <a:latin typeface="Times New Roman" pitchFamily="18" charset="0"/>
                <a:sym typeface="Symbol" pitchFamily="18" charset="2"/>
              </a:rPr>
              <a:t>int</a:t>
            </a:r>
            <a:r>
              <a:rPr lang="en-US" sz="2600" dirty="0">
                <a:latin typeface="Times New Roman" pitchFamily="18" charset="0"/>
                <a:sym typeface="Symbol" pitchFamily="18" charset="2"/>
              </a:rPr>
              <a:t> z = 321;</a:t>
            </a:r>
          </a:p>
          <a:p>
            <a:pPr eaLnBrk="1" hangingPunct="1"/>
            <a:r>
              <a:rPr lang="en-US" sz="2600" dirty="0">
                <a:latin typeface="Times New Roman" pitchFamily="18" charset="0"/>
                <a:sym typeface="Symbol" pitchFamily="18" charset="2"/>
              </a:rPr>
              <a:t>		</a:t>
            </a:r>
            <a:r>
              <a:rPr lang="en-US" sz="2600" dirty="0" err="1">
                <a:latin typeface="Times New Roman" pitchFamily="18" charset="0"/>
                <a:sym typeface="Symbol" pitchFamily="18" charset="2"/>
              </a:rPr>
              <a:t>System.out.println</a:t>
            </a:r>
            <a:r>
              <a:rPr lang="en-US" sz="2600" dirty="0">
                <a:latin typeface="Times New Roman" pitchFamily="18" charset="0"/>
                <a:sym typeface="Symbol" pitchFamily="18" charset="2"/>
              </a:rPr>
              <a:t>(</a:t>
            </a:r>
            <a:r>
              <a:rPr lang="en-US" sz="2600" dirty="0" err="1">
                <a:latin typeface="Times New Roman" pitchFamily="18" charset="0"/>
                <a:sym typeface="Symbol" pitchFamily="18" charset="2"/>
              </a:rPr>
              <a:t>output.format</a:t>
            </a:r>
            <a:r>
              <a:rPr lang="en-US" sz="2600" dirty="0">
                <a:latin typeface="Times New Roman" pitchFamily="18" charset="0"/>
                <a:sym typeface="Symbol" pitchFamily="18" charset="2"/>
              </a:rPr>
              <a:t>(x));</a:t>
            </a:r>
          </a:p>
          <a:p>
            <a:pPr eaLnBrk="1" hangingPunct="1"/>
            <a:r>
              <a:rPr lang="en-US" sz="2600" dirty="0">
                <a:latin typeface="Times New Roman" pitchFamily="18" charset="0"/>
                <a:sym typeface="Symbol" pitchFamily="18" charset="2"/>
              </a:rPr>
              <a:t>		</a:t>
            </a:r>
            <a:r>
              <a:rPr lang="en-US" sz="2600" dirty="0" err="1">
                <a:latin typeface="Times New Roman" pitchFamily="18" charset="0"/>
                <a:sym typeface="Symbol" pitchFamily="18" charset="2"/>
              </a:rPr>
              <a:t>System.out.println</a:t>
            </a:r>
            <a:r>
              <a:rPr lang="en-US" sz="2600" dirty="0">
                <a:latin typeface="Times New Roman" pitchFamily="18" charset="0"/>
                <a:sym typeface="Symbol" pitchFamily="18" charset="2"/>
              </a:rPr>
              <a:t>(</a:t>
            </a:r>
            <a:r>
              <a:rPr lang="en-US" sz="2600" dirty="0" err="1">
                <a:latin typeface="Times New Roman" pitchFamily="18" charset="0"/>
                <a:sym typeface="Symbol" pitchFamily="18" charset="2"/>
              </a:rPr>
              <a:t>output.format</a:t>
            </a:r>
            <a:r>
              <a:rPr lang="en-US" sz="2600" dirty="0">
                <a:latin typeface="Times New Roman" pitchFamily="18" charset="0"/>
                <a:sym typeface="Symbol" pitchFamily="18" charset="2"/>
              </a:rPr>
              <a:t>(y));</a:t>
            </a:r>
          </a:p>
          <a:p>
            <a:pPr eaLnBrk="1" hangingPunct="1"/>
            <a:r>
              <a:rPr lang="en-US" sz="2600" dirty="0">
                <a:latin typeface="Times New Roman" pitchFamily="18" charset="0"/>
                <a:sym typeface="Symbol" pitchFamily="18" charset="2"/>
              </a:rPr>
              <a:t>		</a:t>
            </a:r>
            <a:r>
              <a:rPr lang="en-US" sz="2600" dirty="0" err="1">
                <a:latin typeface="Times New Roman" pitchFamily="18" charset="0"/>
                <a:sym typeface="Symbol" pitchFamily="18" charset="2"/>
              </a:rPr>
              <a:t>System.out.println</a:t>
            </a:r>
            <a:r>
              <a:rPr lang="en-US" sz="2600" dirty="0">
                <a:latin typeface="Times New Roman" pitchFamily="18" charset="0"/>
                <a:sym typeface="Symbol" pitchFamily="18" charset="2"/>
              </a:rPr>
              <a:t>(</a:t>
            </a:r>
            <a:r>
              <a:rPr lang="en-US" sz="2600" dirty="0" err="1">
                <a:latin typeface="Times New Roman" pitchFamily="18" charset="0"/>
                <a:sym typeface="Symbol" pitchFamily="18" charset="2"/>
              </a:rPr>
              <a:t>output.format</a:t>
            </a:r>
            <a:r>
              <a:rPr lang="en-US" sz="2600" dirty="0">
                <a:latin typeface="Times New Roman" pitchFamily="18" charset="0"/>
                <a:sym typeface="Symbol" pitchFamily="18" charset="2"/>
              </a:rPr>
              <a:t>(z));</a:t>
            </a:r>
          </a:p>
          <a:p>
            <a:pPr eaLnBrk="1" hangingPunct="1"/>
            <a:r>
              <a:rPr lang="en-US" sz="2600" dirty="0">
                <a:latin typeface="Times New Roman" pitchFamily="18" charset="0"/>
                <a:sym typeface="Symbol" pitchFamily="18" charset="2"/>
              </a:rPr>
              <a:t>	}</a:t>
            </a:r>
          </a:p>
          <a:p>
            <a:pPr eaLnBrk="1" hangingPunct="1"/>
            <a:r>
              <a:rPr lang="en-US" sz="2600" dirty="0">
                <a:latin typeface="Times New Roman" pitchFamily="18" charset="0"/>
                <a:sym typeface="Symbol" pitchFamily="18" charset="2"/>
              </a:rPr>
              <a:t>}</a:t>
            </a:r>
          </a:p>
          <a:p>
            <a:pPr eaLnBrk="1" hangingPunct="1"/>
            <a:endParaRPr lang="en-US" sz="3200" dirty="0">
              <a:latin typeface="Times New Roman" pitchFamily="18" charset="0"/>
              <a:sym typeface="Symbol" pitchFamily="18" charset="2"/>
            </a:endParaRPr>
          </a:p>
          <a:p>
            <a:pPr eaLnBrk="1" hangingPunct="1">
              <a:lnSpc>
                <a:spcPct val="70000"/>
              </a:lnSpc>
            </a:pPr>
            <a:endParaRPr lang="en-US" sz="3200" dirty="0">
              <a:latin typeface="Times New Roman" pitchFamily="18" charset="0"/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934282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6934200"/>
          </a:xfrm>
          <a:prstGeom prst="rect">
            <a:avLst/>
          </a:prstGeom>
          <a:solidFill>
            <a:schemeClr val="bg1">
              <a:lumMod val="85000"/>
            </a:schemeClr>
          </a:solidFill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tabLst>
                <a:tab pos="463550" algn="l"/>
                <a:tab pos="914400" algn="l"/>
                <a:tab pos="137795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 eaLnBrk="0" hangingPunct="0">
              <a:tabLst>
                <a:tab pos="463550" algn="l"/>
                <a:tab pos="914400" algn="l"/>
                <a:tab pos="137795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 eaLnBrk="0" hangingPunct="0">
              <a:tabLst>
                <a:tab pos="463550" algn="l"/>
                <a:tab pos="914400" algn="l"/>
                <a:tab pos="137795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 eaLnBrk="0" hangingPunct="0">
              <a:tabLst>
                <a:tab pos="463550" algn="l"/>
                <a:tab pos="914400" algn="l"/>
                <a:tab pos="137795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 eaLnBrk="0" hangingPunct="0">
              <a:tabLst>
                <a:tab pos="463550" algn="l"/>
                <a:tab pos="914400" algn="l"/>
                <a:tab pos="137795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63550" algn="l"/>
                <a:tab pos="914400" algn="l"/>
                <a:tab pos="137795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63550" algn="l"/>
                <a:tab pos="914400" algn="l"/>
                <a:tab pos="137795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63550" algn="l"/>
                <a:tab pos="914400" algn="l"/>
                <a:tab pos="137795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63550" algn="l"/>
                <a:tab pos="914400" algn="l"/>
                <a:tab pos="137795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sz="2600" dirty="0">
                <a:latin typeface="Times New Roman" pitchFamily="18" charset="0"/>
                <a:sym typeface="Symbol" pitchFamily="18" charset="2"/>
              </a:rPr>
              <a:t>import </a:t>
            </a:r>
            <a:r>
              <a:rPr lang="en-US" sz="2600" dirty="0" err="1">
                <a:latin typeface="Times New Roman" pitchFamily="18" charset="0"/>
                <a:sym typeface="Symbol" pitchFamily="18" charset="2"/>
              </a:rPr>
              <a:t>java.text.DecimalFormat</a:t>
            </a:r>
            <a:r>
              <a:rPr lang="en-US" sz="2600" dirty="0">
                <a:latin typeface="Times New Roman" pitchFamily="18" charset="0"/>
                <a:sym typeface="Symbol" pitchFamily="18" charset="2"/>
              </a:rPr>
              <a:t>;    </a:t>
            </a:r>
          </a:p>
          <a:p>
            <a:pPr eaLnBrk="1" hangingPunct="1">
              <a:lnSpc>
                <a:spcPct val="90000"/>
              </a:lnSpc>
            </a:pPr>
            <a:endParaRPr lang="en-US" sz="2600" dirty="0">
              <a:latin typeface="Times New Roman" pitchFamily="18" charset="0"/>
              <a:sym typeface="Symbol" pitchFamily="18" charset="2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600" dirty="0">
                <a:latin typeface="Times New Roman" pitchFamily="18" charset="0"/>
                <a:sym typeface="Symbol" pitchFamily="18" charset="2"/>
              </a:rPr>
              <a:t>public class </a:t>
            </a:r>
            <a:r>
              <a:rPr lang="en-US" sz="2600" dirty="0" smtClean="0">
                <a:latin typeface="Times New Roman" pitchFamily="18" charset="0"/>
                <a:sym typeface="Symbol" pitchFamily="18" charset="2"/>
              </a:rPr>
              <a:t>Output0602</a:t>
            </a:r>
            <a:endParaRPr lang="en-US" sz="2600" dirty="0">
              <a:latin typeface="Times New Roman" pitchFamily="18" charset="0"/>
              <a:sym typeface="Symbol" pitchFamily="18" charset="2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600" dirty="0">
                <a:latin typeface="Times New Roman" pitchFamily="18" charset="0"/>
                <a:sym typeface="Symbol" pitchFamily="18" charset="2"/>
              </a:rPr>
              <a:t>{</a:t>
            </a:r>
          </a:p>
          <a:p>
            <a:pPr eaLnBrk="1" hangingPunct="1">
              <a:lnSpc>
                <a:spcPct val="90000"/>
              </a:lnSpc>
            </a:pPr>
            <a:r>
              <a:rPr lang="en-US" sz="2600" dirty="0">
                <a:latin typeface="Times New Roman" pitchFamily="18" charset="0"/>
                <a:sym typeface="Symbol" pitchFamily="18" charset="2"/>
              </a:rPr>
              <a:t>	public static void main (String </a:t>
            </a:r>
            <a:r>
              <a:rPr lang="en-US" sz="2600" dirty="0" err="1">
                <a:latin typeface="Times New Roman" pitchFamily="18" charset="0"/>
                <a:sym typeface="Symbol" pitchFamily="18" charset="2"/>
              </a:rPr>
              <a:t>args</a:t>
            </a:r>
            <a:r>
              <a:rPr lang="en-US" sz="2600" dirty="0">
                <a:latin typeface="Times New Roman" pitchFamily="18" charset="0"/>
                <a:sym typeface="Symbol" pitchFamily="18" charset="2"/>
              </a:rPr>
              <a:t>[])</a:t>
            </a:r>
          </a:p>
          <a:p>
            <a:pPr eaLnBrk="1" hangingPunct="1">
              <a:lnSpc>
                <a:spcPct val="90000"/>
              </a:lnSpc>
            </a:pPr>
            <a:r>
              <a:rPr lang="en-US" sz="2600" dirty="0">
                <a:latin typeface="Times New Roman" pitchFamily="18" charset="0"/>
                <a:sym typeface="Symbol" pitchFamily="18" charset="2"/>
              </a:rPr>
              <a:t>	{</a:t>
            </a:r>
          </a:p>
          <a:p>
            <a:pPr eaLnBrk="1" hangingPunct="1">
              <a:lnSpc>
                <a:spcPct val="90000"/>
              </a:lnSpc>
            </a:pPr>
            <a:r>
              <a:rPr lang="en-US" sz="2600" dirty="0">
                <a:latin typeface="Times New Roman" pitchFamily="18" charset="0"/>
                <a:sym typeface="Symbol" pitchFamily="18" charset="2"/>
              </a:rPr>
              <a:t>		</a:t>
            </a:r>
            <a:r>
              <a:rPr lang="en-US" sz="2600" dirty="0" err="1">
                <a:latin typeface="Times New Roman" pitchFamily="18" charset="0"/>
                <a:sym typeface="Symbol" pitchFamily="18" charset="2"/>
              </a:rPr>
              <a:t>DecimalFormat</a:t>
            </a:r>
            <a:r>
              <a:rPr lang="en-US" sz="2600" dirty="0">
                <a:latin typeface="Times New Roman" pitchFamily="18" charset="0"/>
                <a:sym typeface="Symbol" pitchFamily="18" charset="2"/>
              </a:rPr>
              <a:t> output = new </a:t>
            </a:r>
            <a:r>
              <a:rPr lang="en-US" sz="2600" dirty="0" err="1">
                <a:latin typeface="Times New Roman" pitchFamily="18" charset="0"/>
                <a:sym typeface="Symbol" pitchFamily="18" charset="2"/>
              </a:rPr>
              <a:t>DecimalFormat</a:t>
            </a:r>
            <a:r>
              <a:rPr lang="en-US" sz="2600" dirty="0">
                <a:latin typeface="Times New Roman" pitchFamily="18" charset="0"/>
                <a:sym typeface="Symbol" pitchFamily="18" charset="2"/>
              </a:rPr>
              <a:t>("0000");</a:t>
            </a:r>
          </a:p>
          <a:p>
            <a:pPr eaLnBrk="1" hangingPunct="1">
              <a:lnSpc>
                <a:spcPct val="90000"/>
              </a:lnSpc>
            </a:pPr>
            <a:r>
              <a:rPr lang="en-US" sz="2600" dirty="0">
                <a:latin typeface="Times New Roman" pitchFamily="18" charset="0"/>
                <a:sym typeface="Symbol" pitchFamily="18" charset="2"/>
              </a:rPr>
              <a:t>		</a:t>
            </a:r>
            <a:r>
              <a:rPr lang="en-US" sz="2600" dirty="0" err="1">
                <a:latin typeface="Times New Roman" pitchFamily="18" charset="0"/>
                <a:sym typeface="Symbol" pitchFamily="18" charset="2"/>
              </a:rPr>
              <a:t>int</a:t>
            </a:r>
            <a:r>
              <a:rPr lang="en-US" sz="2600" dirty="0">
                <a:latin typeface="Times New Roman" pitchFamily="18" charset="0"/>
                <a:sym typeface="Symbol" pitchFamily="18" charset="2"/>
              </a:rPr>
              <a:t> a = 1;</a:t>
            </a:r>
          </a:p>
          <a:p>
            <a:pPr eaLnBrk="1" hangingPunct="1">
              <a:lnSpc>
                <a:spcPct val="90000"/>
              </a:lnSpc>
            </a:pPr>
            <a:r>
              <a:rPr lang="en-US" sz="2600" dirty="0">
                <a:latin typeface="Times New Roman" pitchFamily="18" charset="0"/>
                <a:sym typeface="Symbol" pitchFamily="18" charset="2"/>
              </a:rPr>
              <a:t>		</a:t>
            </a:r>
            <a:r>
              <a:rPr lang="en-US" sz="2600" dirty="0" err="1">
                <a:latin typeface="Times New Roman" pitchFamily="18" charset="0"/>
                <a:sym typeface="Symbol" pitchFamily="18" charset="2"/>
              </a:rPr>
              <a:t>int</a:t>
            </a:r>
            <a:r>
              <a:rPr lang="en-US" sz="2600" dirty="0">
                <a:latin typeface="Times New Roman" pitchFamily="18" charset="0"/>
                <a:sym typeface="Symbol" pitchFamily="18" charset="2"/>
              </a:rPr>
              <a:t> b = 21;</a:t>
            </a:r>
          </a:p>
          <a:p>
            <a:pPr eaLnBrk="1" hangingPunct="1">
              <a:lnSpc>
                <a:spcPct val="90000"/>
              </a:lnSpc>
            </a:pPr>
            <a:r>
              <a:rPr lang="en-US" sz="2600" dirty="0">
                <a:latin typeface="Times New Roman" pitchFamily="18" charset="0"/>
                <a:sym typeface="Symbol" pitchFamily="18" charset="2"/>
              </a:rPr>
              <a:t>		</a:t>
            </a:r>
            <a:r>
              <a:rPr lang="en-US" sz="2600" dirty="0" err="1">
                <a:latin typeface="Times New Roman" pitchFamily="18" charset="0"/>
                <a:sym typeface="Symbol" pitchFamily="18" charset="2"/>
              </a:rPr>
              <a:t>int</a:t>
            </a:r>
            <a:r>
              <a:rPr lang="en-US" sz="2600" dirty="0">
                <a:latin typeface="Times New Roman" pitchFamily="18" charset="0"/>
                <a:sym typeface="Symbol" pitchFamily="18" charset="2"/>
              </a:rPr>
              <a:t> c = 321;</a:t>
            </a:r>
          </a:p>
          <a:p>
            <a:pPr eaLnBrk="1" hangingPunct="1">
              <a:lnSpc>
                <a:spcPct val="90000"/>
              </a:lnSpc>
            </a:pPr>
            <a:r>
              <a:rPr lang="en-US" sz="2600" dirty="0">
                <a:latin typeface="Times New Roman" pitchFamily="18" charset="0"/>
                <a:sym typeface="Symbol" pitchFamily="18" charset="2"/>
              </a:rPr>
              <a:t>		</a:t>
            </a:r>
            <a:r>
              <a:rPr lang="en-US" sz="2600" dirty="0" err="1">
                <a:latin typeface="Times New Roman" pitchFamily="18" charset="0"/>
                <a:sym typeface="Symbol" pitchFamily="18" charset="2"/>
              </a:rPr>
              <a:t>int</a:t>
            </a:r>
            <a:r>
              <a:rPr lang="en-US" sz="2600" dirty="0">
                <a:latin typeface="Times New Roman" pitchFamily="18" charset="0"/>
                <a:sym typeface="Symbol" pitchFamily="18" charset="2"/>
              </a:rPr>
              <a:t> d = 4321;</a:t>
            </a:r>
          </a:p>
          <a:p>
            <a:pPr eaLnBrk="1" hangingPunct="1">
              <a:lnSpc>
                <a:spcPct val="90000"/>
              </a:lnSpc>
            </a:pPr>
            <a:r>
              <a:rPr lang="en-US" sz="2600" dirty="0">
                <a:latin typeface="Times New Roman" pitchFamily="18" charset="0"/>
                <a:sym typeface="Symbol" pitchFamily="18" charset="2"/>
              </a:rPr>
              <a:t>		</a:t>
            </a:r>
            <a:r>
              <a:rPr lang="en-US" sz="2600" dirty="0" err="1">
                <a:latin typeface="Times New Roman" pitchFamily="18" charset="0"/>
                <a:sym typeface="Symbol" pitchFamily="18" charset="2"/>
              </a:rPr>
              <a:t>int</a:t>
            </a:r>
            <a:r>
              <a:rPr lang="en-US" sz="2600" dirty="0">
                <a:latin typeface="Times New Roman" pitchFamily="18" charset="0"/>
                <a:sym typeface="Symbol" pitchFamily="18" charset="2"/>
              </a:rPr>
              <a:t> e = 54321;</a:t>
            </a:r>
          </a:p>
          <a:p>
            <a:pPr eaLnBrk="1" hangingPunct="1">
              <a:lnSpc>
                <a:spcPct val="90000"/>
              </a:lnSpc>
            </a:pPr>
            <a:r>
              <a:rPr lang="en-US" sz="2600" dirty="0">
                <a:latin typeface="Times New Roman" pitchFamily="18" charset="0"/>
                <a:sym typeface="Symbol" pitchFamily="18" charset="2"/>
              </a:rPr>
              <a:t>		</a:t>
            </a:r>
            <a:r>
              <a:rPr lang="en-US" sz="2600" dirty="0" err="1">
                <a:latin typeface="Times New Roman" pitchFamily="18" charset="0"/>
                <a:sym typeface="Symbol" pitchFamily="18" charset="2"/>
              </a:rPr>
              <a:t>System.out.println</a:t>
            </a:r>
            <a:r>
              <a:rPr lang="en-US" sz="2600" dirty="0">
                <a:latin typeface="Times New Roman" pitchFamily="18" charset="0"/>
                <a:sym typeface="Symbol" pitchFamily="18" charset="2"/>
              </a:rPr>
              <a:t>(</a:t>
            </a:r>
            <a:r>
              <a:rPr lang="en-US" sz="2600" dirty="0" err="1">
                <a:latin typeface="Times New Roman" pitchFamily="18" charset="0"/>
                <a:sym typeface="Symbol" pitchFamily="18" charset="2"/>
              </a:rPr>
              <a:t>output.format</a:t>
            </a:r>
            <a:r>
              <a:rPr lang="en-US" sz="2600" dirty="0">
                <a:latin typeface="Times New Roman" pitchFamily="18" charset="0"/>
                <a:sym typeface="Symbol" pitchFamily="18" charset="2"/>
              </a:rPr>
              <a:t>(a));</a:t>
            </a:r>
          </a:p>
          <a:p>
            <a:pPr eaLnBrk="1" hangingPunct="1">
              <a:lnSpc>
                <a:spcPct val="90000"/>
              </a:lnSpc>
            </a:pPr>
            <a:r>
              <a:rPr lang="en-US" sz="2600" dirty="0">
                <a:latin typeface="Times New Roman" pitchFamily="18" charset="0"/>
                <a:sym typeface="Symbol" pitchFamily="18" charset="2"/>
              </a:rPr>
              <a:t>		</a:t>
            </a:r>
            <a:r>
              <a:rPr lang="en-US" sz="2600" dirty="0" err="1">
                <a:latin typeface="Times New Roman" pitchFamily="18" charset="0"/>
                <a:sym typeface="Symbol" pitchFamily="18" charset="2"/>
              </a:rPr>
              <a:t>System.out.println</a:t>
            </a:r>
            <a:r>
              <a:rPr lang="en-US" sz="2600" dirty="0">
                <a:latin typeface="Times New Roman" pitchFamily="18" charset="0"/>
                <a:sym typeface="Symbol" pitchFamily="18" charset="2"/>
              </a:rPr>
              <a:t>(</a:t>
            </a:r>
            <a:r>
              <a:rPr lang="en-US" sz="2600" dirty="0" err="1">
                <a:latin typeface="Times New Roman" pitchFamily="18" charset="0"/>
                <a:sym typeface="Symbol" pitchFamily="18" charset="2"/>
              </a:rPr>
              <a:t>output.format</a:t>
            </a:r>
            <a:r>
              <a:rPr lang="en-US" sz="2600" dirty="0">
                <a:latin typeface="Times New Roman" pitchFamily="18" charset="0"/>
                <a:sym typeface="Symbol" pitchFamily="18" charset="2"/>
              </a:rPr>
              <a:t>(b));</a:t>
            </a:r>
          </a:p>
          <a:p>
            <a:pPr eaLnBrk="1" hangingPunct="1">
              <a:lnSpc>
                <a:spcPct val="90000"/>
              </a:lnSpc>
            </a:pPr>
            <a:r>
              <a:rPr lang="en-US" sz="2600" dirty="0">
                <a:latin typeface="Times New Roman" pitchFamily="18" charset="0"/>
                <a:sym typeface="Symbol" pitchFamily="18" charset="2"/>
              </a:rPr>
              <a:t>		</a:t>
            </a:r>
            <a:r>
              <a:rPr lang="en-US" sz="2600" dirty="0" err="1">
                <a:latin typeface="Times New Roman" pitchFamily="18" charset="0"/>
                <a:sym typeface="Symbol" pitchFamily="18" charset="2"/>
              </a:rPr>
              <a:t>System.out.println</a:t>
            </a:r>
            <a:r>
              <a:rPr lang="en-US" sz="2600" dirty="0">
                <a:latin typeface="Times New Roman" pitchFamily="18" charset="0"/>
                <a:sym typeface="Symbol" pitchFamily="18" charset="2"/>
              </a:rPr>
              <a:t>(</a:t>
            </a:r>
            <a:r>
              <a:rPr lang="en-US" sz="2600" dirty="0" err="1">
                <a:latin typeface="Times New Roman" pitchFamily="18" charset="0"/>
                <a:sym typeface="Symbol" pitchFamily="18" charset="2"/>
              </a:rPr>
              <a:t>output.format</a:t>
            </a:r>
            <a:r>
              <a:rPr lang="en-US" sz="2600" dirty="0">
                <a:latin typeface="Times New Roman" pitchFamily="18" charset="0"/>
                <a:sym typeface="Symbol" pitchFamily="18" charset="2"/>
              </a:rPr>
              <a:t>(c));</a:t>
            </a:r>
          </a:p>
          <a:p>
            <a:pPr eaLnBrk="1" hangingPunct="1">
              <a:lnSpc>
                <a:spcPct val="90000"/>
              </a:lnSpc>
            </a:pPr>
            <a:r>
              <a:rPr lang="en-US" sz="2600" dirty="0">
                <a:latin typeface="Times New Roman" pitchFamily="18" charset="0"/>
                <a:sym typeface="Symbol" pitchFamily="18" charset="2"/>
              </a:rPr>
              <a:t>		</a:t>
            </a:r>
            <a:r>
              <a:rPr lang="en-US" sz="2600" dirty="0" err="1">
                <a:latin typeface="Times New Roman" pitchFamily="18" charset="0"/>
                <a:sym typeface="Symbol" pitchFamily="18" charset="2"/>
              </a:rPr>
              <a:t>System.out.println</a:t>
            </a:r>
            <a:r>
              <a:rPr lang="en-US" sz="2600" dirty="0">
                <a:latin typeface="Times New Roman" pitchFamily="18" charset="0"/>
                <a:sym typeface="Symbol" pitchFamily="18" charset="2"/>
              </a:rPr>
              <a:t>(</a:t>
            </a:r>
            <a:r>
              <a:rPr lang="en-US" sz="2600" dirty="0" err="1">
                <a:latin typeface="Times New Roman" pitchFamily="18" charset="0"/>
                <a:sym typeface="Symbol" pitchFamily="18" charset="2"/>
              </a:rPr>
              <a:t>output.format</a:t>
            </a:r>
            <a:r>
              <a:rPr lang="en-US" sz="2600" dirty="0">
                <a:latin typeface="Times New Roman" pitchFamily="18" charset="0"/>
                <a:sym typeface="Symbol" pitchFamily="18" charset="2"/>
              </a:rPr>
              <a:t>(d));</a:t>
            </a:r>
          </a:p>
          <a:p>
            <a:pPr eaLnBrk="1" hangingPunct="1">
              <a:lnSpc>
                <a:spcPct val="90000"/>
              </a:lnSpc>
            </a:pPr>
            <a:r>
              <a:rPr lang="en-US" sz="2600" dirty="0">
                <a:latin typeface="Times New Roman" pitchFamily="18" charset="0"/>
                <a:sym typeface="Symbol" pitchFamily="18" charset="2"/>
              </a:rPr>
              <a:t>		</a:t>
            </a:r>
            <a:r>
              <a:rPr lang="en-US" sz="2600" dirty="0" err="1">
                <a:latin typeface="Times New Roman" pitchFamily="18" charset="0"/>
                <a:sym typeface="Symbol" pitchFamily="18" charset="2"/>
              </a:rPr>
              <a:t>System.out.println</a:t>
            </a:r>
            <a:r>
              <a:rPr lang="en-US" sz="2600" dirty="0">
                <a:latin typeface="Times New Roman" pitchFamily="18" charset="0"/>
                <a:sym typeface="Symbol" pitchFamily="18" charset="2"/>
              </a:rPr>
              <a:t>(</a:t>
            </a:r>
            <a:r>
              <a:rPr lang="en-US" sz="2600" dirty="0" err="1">
                <a:latin typeface="Times New Roman" pitchFamily="18" charset="0"/>
                <a:sym typeface="Symbol" pitchFamily="18" charset="2"/>
              </a:rPr>
              <a:t>output.format</a:t>
            </a:r>
            <a:r>
              <a:rPr lang="en-US" sz="2600" dirty="0">
                <a:latin typeface="Times New Roman" pitchFamily="18" charset="0"/>
                <a:sym typeface="Symbol" pitchFamily="18" charset="2"/>
              </a:rPr>
              <a:t>(e));		</a:t>
            </a:r>
          </a:p>
          <a:p>
            <a:pPr eaLnBrk="1" hangingPunct="1">
              <a:lnSpc>
                <a:spcPct val="90000"/>
              </a:lnSpc>
            </a:pPr>
            <a:r>
              <a:rPr lang="en-US" sz="2600" dirty="0">
                <a:latin typeface="Times New Roman" pitchFamily="18" charset="0"/>
                <a:sym typeface="Symbol" pitchFamily="18" charset="2"/>
              </a:rPr>
              <a:t>	}</a:t>
            </a:r>
          </a:p>
          <a:p>
            <a:pPr eaLnBrk="1" hangingPunct="1">
              <a:lnSpc>
                <a:spcPct val="90000"/>
              </a:lnSpc>
            </a:pPr>
            <a:r>
              <a:rPr lang="en-US" sz="2600" dirty="0">
                <a:latin typeface="Times New Roman" pitchFamily="18" charset="0"/>
                <a:sym typeface="Symbol" pitchFamily="18" charset="2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170573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6934200"/>
          </a:xfrm>
          <a:prstGeom prst="rect">
            <a:avLst/>
          </a:prstGeom>
          <a:solidFill>
            <a:schemeClr val="bg1">
              <a:lumMod val="85000"/>
            </a:schemeClr>
          </a:solidFill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tabLst>
                <a:tab pos="463550" algn="l"/>
                <a:tab pos="914400" algn="l"/>
                <a:tab pos="137795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 eaLnBrk="0" hangingPunct="0">
              <a:tabLst>
                <a:tab pos="463550" algn="l"/>
                <a:tab pos="914400" algn="l"/>
                <a:tab pos="137795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 eaLnBrk="0" hangingPunct="0">
              <a:tabLst>
                <a:tab pos="463550" algn="l"/>
                <a:tab pos="914400" algn="l"/>
                <a:tab pos="137795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 eaLnBrk="0" hangingPunct="0">
              <a:tabLst>
                <a:tab pos="463550" algn="l"/>
                <a:tab pos="914400" algn="l"/>
                <a:tab pos="137795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 eaLnBrk="0" hangingPunct="0">
              <a:tabLst>
                <a:tab pos="463550" algn="l"/>
                <a:tab pos="914400" algn="l"/>
                <a:tab pos="137795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63550" algn="l"/>
                <a:tab pos="914400" algn="l"/>
                <a:tab pos="137795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63550" algn="l"/>
                <a:tab pos="914400" algn="l"/>
                <a:tab pos="137795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63550" algn="l"/>
                <a:tab pos="914400" algn="l"/>
                <a:tab pos="137795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63550" algn="l"/>
                <a:tab pos="914400" algn="l"/>
                <a:tab pos="137795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sz="2600" dirty="0">
                <a:latin typeface="Times New Roman" pitchFamily="18" charset="0"/>
                <a:sym typeface="Symbol" pitchFamily="18" charset="2"/>
              </a:rPr>
              <a:t>import </a:t>
            </a:r>
            <a:r>
              <a:rPr lang="en-US" sz="2600" dirty="0" err="1">
                <a:latin typeface="Times New Roman" pitchFamily="18" charset="0"/>
                <a:sym typeface="Symbol" pitchFamily="18" charset="2"/>
              </a:rPr>
              <a:t>java.text.DecimalFormat</a:t>
            </a:r>
            <a:r>
              <a:rPr lang="en-US" sz="2600" dirty="0">
                <a:latin typeface="Times New Roman" pitchFamily="18" charset="0"/>
                <a:sym typeface="Symbol" pitchFamily="18" charset="2"/>
              </a:rPr>
              <a:t>;    </a:t>
            </a:r>
          </a:p>
          <a:p>
            <a:pPr eaLnBrk="1" hangingPunct="1">
              <a:lnSpc>
                <a:spcPct val="90000"/>
              </a:lnSpc>
            </a:pPr>
            <a:endParaRPr lang="en-US" sz="2600" dirty="0">
              <a:latin typeface="Times New Roman" pitchFamily="18" charset="0"/>
              <a:sym typeface="Symbol" pitchFamily="18" charset="2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600" dirty="0">
                <a:latin typeface="Times New Roman" pitchFamily="18" charset="0"/>
                <a:sym typeface="Symbol" pitchFamily="18" charset="2"/>
              </a:rPr>
              <a:t>public class </a:t>
            </a:r>
            <a:r>
              <a:rPr lang="en-US" sz="2600" dirty="0" smtClean="0">
                <a:latin typeface="Times New Roman" pitchFamily="18" charset="0"/>
                <a:sym typeface="Symbol" pitchFamily="18" charset="2"/>
              </a:rPr>
              <a:t>Output0603</a:t>
            </a:r>
            <a:endParaRPr lang="en-US" sz="2600" dirty="0">
              <a:latin typeface="Times New Roman" pitchFamily="18" charset="0"/>
              <a:sym typeface="Symbol" pitchFamily="18" charset="2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600" dirty="0">
                <a:latin typeface="Times New Roman" pitchFamily="18" charset="0"/>
                <a:sym typeface="Symbol" pitchFamily="18" charset="2"/>
              </a:rPr>
              <a:t>{</a:t>
            </a:r>
          </a:p>
          <a:p>
            <a:pPr eaLnBrk="1" hangingPunct="1">
              <a:lnSpc>
                <a:spcPct val="90000"/>
              </a:lnSpc>
            </a:pPr>
            <a:r>
              <a:rPr lang="en-US" sz="2600" dirty="0">
                <a:latin typeface="Times New Roman" pitchFamily="18" charset="0"/>
                <a:sym typeface="Symbol" pitchFamily="18" charset="2"/>
              </a:rPr>
              <a:t>	public static void main (String </a:t>
            </a:r>
            <a:r>
              <a:rPr lang="en-US" sz="2600" dirty="0" err="1">
                <a:latin typeface="Times New Roman" pitchFamily="18" charset="0"/>
                <a:sym typeface="Symbol" pitchFamily="18" charset="2"/>
              </a:rPr>
              <a:t>args</a:t>
            </a:r>
            <a:r>
              <a:rPr lang="en-US" sz="2600" dirty="0">
                <a:latin typeface="Times New Roman" pitchFamily="18" charset="0"/>
                <a:sym typeface="Symbol" pitchFamily="18" charset="2"/>
              </a:rPr>
              <a:t>[])</a:t>
            </a:r>
          </a:p>
          <a:p>
            <a:pPr eaLnBrk="1" hangingPunct="1">
              <a:lnSpc>
                <a:spcPct val="90000"/>
              </a:lnSpc>
            </a:pPr>
            <a:r>
              <a:rPr lang="en-US" sz="2600" dirty="0">
                <a:latin typeface="Times New Roman" pitchFamily="18" charset="0"/>
                <a:sym typeface="Symbol" pitchFamily="18" charset="2"/>
              </a:rPr>
              <a:t>	{</a:t>
            </a:r>
          </a:p>
          <a:p>
            <a:pPr eaLnBrk="1" hangingPunct="1">
              <a:lnSpc>
                <a:spcPct val="90000"/>
              </a:lnSpc>
            </a:pPr>
            <a:r>
              <a:rPr lang="en-US" sz="2600" dirty="0">
                <a:latin typeface="Times New Roman" pitchFamily="18" charset="0"/>
                <a:sym typeface="Symbol" pitchFamily="18" charset="2"/>
              </a:rPr>
              <a:t>		</a:t>
            </a:r>
            <a:r>
              <a:rPr lang="en-US" sz="2600" dirty="0" err="1">
                <a:latin typeface="Times New Roman" pitchFamily="18" charset="0"/>
                <a:sym typeface="Symbol" pitchFamily="18" charset="2"/>
              </a:rPr>
              <a:t>DecimalFormat</a:t>
            </a:r>
            <a:r>
              <a:rPr lang="en-US" sz="2600" dirty="0">
                <a:latin typeface="Times New Roman" pitchFamily="18" charset="0"/>
                <a:sym typeface="Symbol" pitchFamily="18" charset="2"/>
              </a:rPr>
              <a:t> output = new </a:t>
            </a:r>
            <a:r>
              <a:rPr lang="en-US" sz="2600" dirty="0" err="1">
                <a:latin typeface="Times New Roman" pitchFamily="18" charset="0"/>
                <a:sym typeface="Symbol" pitchFamily="18" charset="2"/>
              </a:rPr>
              <a:t>DecimalFormat</a:t>
            </a:r>
            <a:r>
              <a:rPr lang="en-US" sz="2600" dirty="0">
                <a:latin typeface="Times New Roman" pitchFamily="18" charset="0"/>
                <a:sym typeface="Symbol" pitchFamily="18" charset="2"/>
              </a:rPr>
              <a:t>("0000");</a:t>
            </a:r>
          </a:p>
          <a:p>
            <a:pPr eaLnBrk="1" hangingPunct="1">
              <a:lnSpc>
                <a:spcPct val="90000"/>
              </a:lnSpc>
            </a:pPr>
            <a:r>
              <a:rPr lang="en-US" sz="2600" dirty="0">
                <a:latin typeface="Times New Roman" pitchFamily="18" charset="0"/>
                <a:sym typeface="Symbol" pitchFamily="18" charset="2"/>
              </a:rPr>
              <a:t>		</a:t>
            </a:r>
            <a:r>
              <a:rPr lang="en-US" sz="2600" dirty="0" err="1">
                <a:latin typeface="Times New Roman" pitchFamily="18" charset="0"/>
                <a:sym typeface="Symbol" pitchFamily="18" charset="2"/>
              </a:rPr>
              <a:t>int</a:t>
            </a:r>
            <a:r>
              <a:rPr lang="en-US" sz="2600" dirty="0">
                <a:latin typeface="Times New Roman" pitchFamily="18" charset="0"/>
                <a:sym typeface="Symbol" pitchFamily="18" charset="2"/>
              </a:rPr>
              <a:t> a = 10;</a:t>
            </a:r>
          </a:p>
          <a:p>
            <a:pPr eaLnBrk="1" hangingPunct="1">
              <a:lnSpc>
                <a:spcPct val="90000"/>
              </a:lnSpc>
            </a:pPr>
            <a:r>
              <a:rPr lang="en-US" sz="2600" dirty="0">
                <a:latin typeface="Times New Roman" pitchFamily="18" charset="0"/>
                <a:sym typeface="Symbol" pitchFamily="18" charset="2"/>
              </a:rPr>
              <a:t>		</a:t>
            </a:r>
            <a:r>
              <a:rPr lang="en-US" sz="2600" dirty="0" err="1">
                <a:latin typeface="Times New Roman" pitchFamily="18" charset="0"/>
                <a:sym typeface="Symbol" pitchFamily="18" charset="2"/>
              </a:rPr>
              <a:t>int</a:t>
            </a:r>
            <a:r>
              <a:rPr lang="en-US" sz="2600" dirty="0">
                <a:latin typeface="Times New Roman" pitchFamily="18" charset="0"/>
                <a:sym typeface="Symbol" pitchFamily="18" charset="2"/>
              </a:rPr>
              <a:t> b = a + 25;</a:t>
            </a:r>
          </a:p>
          <a:p>
            <a:pPr eaLnBrk="1" hangingPunct="1">
              <a:lnSpc>
                <a:spcPct val="90000"/>
              </a:lnSpc>
            </a:pPr>
            <a:r>
              <a:rPr lang="en-US" sz="2600" dirty="0">
                <a:latin typeface="Times New Roman" pitchFamily="18" charset="0"/>
                <a:sym typeface="Symbol" pitchFamily="18" charset="2"/>
              </a:rPr>
              <a:t>		</a:t>
            </a:r>
            <a:r>
              <a:rPr lang="en-US" sz="2600" dirty="0" err="1">
                <a:latin typeface="Times New Roman" pitchFamily="18" charset="0"/>
                <a:sym typeface="Symbol" pitchFamily="18" charset="2"/>
              </a:rPr>
              <a:t>int</a:t>
            </a:r>
            <a:r>
              <a:rPr lang="en-US" sz="2600" dirty="0">
                <a:latin typeface="Times New Roman" pitchFamily="18" charset="0"/>
                <a:sym typeface="Symbol" pitchFamily="18" charset="2"/>
              </a:rPr>
              <a:t> c = b * 2;</a:t>
            </a:r>
          </a:p>
          <a:p>
            <a:pPr eaLnBrk="1" hangingPunct="1">
              <a:lnSpc>
                <a:spcPct val="90000"/>
              </a:lnSpc>
            </a:pPr>
            <a:r>
              <a:rPr lang="en-US" sz="2600" dirty="0">
                <a:latin typeface="Times New Roman" pitchFamily="18" charset="0"/>
                <a:sym typeface="Symbol" pitchFamily="18" charset="2"/>
              </a:rPr>
              <a:t>		</a:t>
            </a:r>
            <a:r>
              <a:rPr lang="en-US" sz="2600" dirty="0" err="1">
                <a:latin typeface="Times New Roman" pitchFamily="18" charset="0"/>
                <a:sym typeface="Symbol" pitchFamily="18" charset="2"/>
              </a:rPr>
              <a:t>int</a:t>
            </a:r>
            <a:r>
              <a:rPr lang="en-US" sz="2600" dirty="0">
                <a:latin typeface="Times New Roman" pitchFamily="18" charset="0"/>
                <a:sym typeface="Symbol" pitchFamily="18" charset="2"/>
              </a:rPr>
              <a:t> d = a + b + c;</a:t>
            </a:r>
          </a:p>
          <a:p>
            <a:pPr eaLnBrk="1" hangingPunct="1">
              <a:lnSpc>
                <a:spcPct val="90000"/>
              </a:lnSpc>
            </a:pPr>
            <a:r>
              <a:rPr lang="en-US" sz="2600" dirty="0">
                <a:latin typeface="Times New Roman" pitchFamily="18" charset="0"/>
                <a:sym typeface="Symbol" pitchFamily="18" charset="2"/>
              </a:rPr>
              <a:t>		</a:t>
            </a:r>
            <a:r>
              <a:rPr lang="en-US" sz="2600" dirty="0" err="1">
                <a:latin typeface="Times New Roman" pitchFamily="18" charset="0"/>
                <a:sym typeface="Symbol" pitchFamily="18" charset="2"/>
              </a:rPr>
              <a:t>int</a:t>
            </a:r>
            <a:r>
              <a:rPr lang="en-US" sz="2600" dirty="0">
                <a:latin typeface="Times New Roman" pitchFamily="18" charset="0"/>
                <a:sym typeface="Symbol" pitchFamily="18" charset="2"/>
              </a:rPr>
              <a:t> e = d / 5;</a:t>
            </a:r>
          </a:p>
          <a:p>
            <a:pPr eaLnBrk="1" hangingPunct="1">
              <a:lnSpc>
                <a:spcPct val="90000"/>
              </a:lnSpc>
            </a:pPr>
            <a:r>
              <a:rPr lang="en-US" sz="2600" dirty="0">
                <a:latin typeface="Times New Roman" pitchFamily="18" charset="0"/>
                <a:sym typeface="Symbol" pitchFamily="18" charset="2"/>
              </a:rPr>
              <a:t>		</a:t>
            </a:r>
            <a:r>
              <a:rPr lang="en-US" sz="2600" dirty="0" err="1">
                <a:latin typeface="Times New Roman" pitchFamily="18" charset="0"/>
                <a:sym typeface="Symbol" pitchFamily="18" charset="2"/>
              </a:rPr>
              <a:t>System.out.println</a:t>
            </a:r>
            <a:r>
              <a:rPr lang="en-US" sz="2600" dirty="0">
                <a:latin typeface="Times New Roman" pitchFamily="18" charset="0"/>
                <a:sym typeface="Symbol" pitchFamily="18" charset="2"/>
              </a:rPr>
              <a:t>(</a:t>
            </a:r>
            <a:r>
              <a:rPr lang="en-US" sz="2600" dirty="0" err="1">
                <a:latin typeface="Times New Roman" pitchFamily="18" charset="0"/>
                <a:sym typeface="Symbol" pitchFamily="18" charset="2"/>
              </a:rPr>
              <a:t>output.format</a:t>
            </a:r>
            <a:r>
              <a:rPr lang="en-US" sz="2600" dirty="0">
                <a:latin typeface="Times New Roman" pitchFamily="18" charset="0"/>
                <a:sym typeface="Symbol" pitchFamily="18" charset="2"/>
              </a:rPr>
              <a:t>(a));</a:t>
            </a:r>
          </a:p>
          <a:p>
            <a:pPr eaLnBrk="1" hangingPunct="1">
              <a:lnSpc>
                <a:spcPct val="90000"/>
              </a:lnSpc>
            </a:pPr>
            <a:r>
              <a:rPr lang="en-US" sz="2600" dirty="0">
                <a:latin typeface="Times New Roman" pitchFamily="18" charset="0"/>
                <a:sym typeface="Symbol" pitchFamily="18" charset="2"/>
              </a:rPr>
              <a:t>		</a:t>
            </a:r>
            <a:r>
              <a:rPr lang="en-US" sz="2600" dirty="0" err="1">
                <a:latin typeface="Times New Roman" pitchFamily="18" charset="0"/>
                <a:sym typeface="Symbol" pitchFamily="18" charset="2"/>
              </a:rPr>
              <a:t>System.out.println</a:t>
            </a:r>
            <a:r>
              <a:rPr lang="en-US" sz="2600" dirty="0">
                <a:latin typeface="Times New Roman" pitchFamily="18" charset="0"/>
                <a:sym typeface="Symbol" pitchFamily="18" charset="2"/>
              </a:rPr>
              <a:t>(</a:t>
            </a:r>
            <a:r>
              <a:rPr lang="en-US" sz="2600" dirty="0" err="1">
                <a:latin typeface="Times New Roman" pitchFamily="18" charset="0"/>
                <a:sym typeface="Symbol" pitchFamily="18" charset="2"/>
              </a:rPr>
              <a:t>output.format</a:t>
            </a:r>
            <a:r>
              <a:rPr lang="en-US" sz="2600" dirty="0">
                <a:latin typeface="Times New Roman" pitchFamily="18" charset="0"/>
                <a:sym typeface="Symbol" pitchFamily="18" charset="2"/>
              </a:rPr>
              <a:t>(b));</a:t>
            </a:r>
          </a:p>
          <a:p>
            <a:pPr eaLnBrk="1" hangingPunct="1">
              <a:lnSpc>
                <a:spcPct val="90000"/>
              </a:lnSpc>
            </a:pPr>
            <a:r>
              <a:rPr lang="en-US" sz="2600" dirty="0">
                <a:latin typeface="Times New Roman" pitchFamily="18" charset="0"/>
                <a:sym typeface="Symbol" pitchFamily="18" charset="2"/>
              </a:rPr>
              <a:t>		</a:t>
            </a:r>
            <a:r>
              <a:rPr lang="en-US" sz="2600" dirty="0" err="1">
                <a:latin typeface="Times New Roman" pitchFamily="18" charset="0"/>
                <a:sym typeface="Symbol" pitchFamily="18" charset="2"/>
              </a:rPr>
              <a:t>System.out.println</a:t>
            </a:r>
            <a:r>
              <a:rPr lang="en-US" sz="2600" dirty="0">
                <a:latin typeface="Times New Roman" pitchFamily="18" charset="0"/>
                <a:sym typeface="Symbol" pitchFamily="18" charset="2"/>
              </a:rPr>
              <a:t>(</a:t>
            </a:r>
            <a:r>
              <a:rPr lang="en-US" sz="2600" dirty="0" err="1">
                <a:latin typeface="Times New Roman" pitchFamily="18" charset="0"/>
                <a:sym typeface="Symbol" pitchFamily="18" charset="2"/>
              </a:rPr>
              <a:t>output.format</a:t>
            </a:r>
            <a:r>
              <a:rPr lang="en-US" sz="2600" dirty="0">
                <a:latin typeface="Times New Roman" pitchFamily="18" charset="0"/>
                <a:sym typeface="Symbol" pitchFamily="18" charset="2"/>
              </a:rPr>
              <a:t>(c));</a:t>
            </a:r>
          </a:p>
          <a:p>
            <a:pPr eaLnBrk="1" hangingPunct="1">
              <a:lnSpc>
                <a:spcPct val="90000"/>
              </a:lnSpc>
            </a:pPr>
            <a:r>
              <a:rPr lang="en-US" sz="2600" dirty="0">
                <a:latin typeface="Times New Roman" pitchFamily="18" charset="0"/>
                <a:sym typeface="Symbol" pitchFamily="18" charset="2"/>
              </a:rPr>
              <a:t>		</a:t>
            </a:r>
            <a:r>
              <a:rPr lang="en-US" sz="2600" dirty="0" err="1">
                <a:latin typeface="Times New Roman" pitchFamily="18" charset="0"/>
                <a:sym typeface="Symbol" pitchFamily="18" charset="2"/>
              </a:rPr>
              <a:t>System.out.println</a:t>
            </a:r>
            <a:r>
              <a:rPr lang="en-US" sz="2600" dirty="0">
                <a:latin typeface="Times New Roman" pitchFamily="18" charset="0"/>
                <a:sym typeface="Symbol" pitchFamily="18" charset="2"/>
              </a:rPr>
              <a:t>(</a:t>
            </a:r>
            <a:r>
              <a:rPr lang="en-US" sz="2600" dirty="0" err="1">
                <a:latin typeface="Times New Roman" pitchFamily="18" charset="0"/>
                <a:sym typeface="Symbol" pitchFamily="18" charset="2"/>
              </a:rPr>
              <a:t>output.format</a:t>
            </a:r>
            <a:r>
              <a:rPr lang="en-US" sz="2600" dirty="0">
                <a:latin typeface="Times New Roman" pitchFamily="18" charset="0"/>
                <a:sym typeface="Symbol" pitchFamily="18" charset="2"/>
              </a:rPr>
              <a:t>(d));</a:t>
            </a:r>
          </a:p>
          <a:p>
            <a:pPr eaLnBrk="1" hangingPunct="1">
              <a:lnSpc>
                <a:spcPct val="90000"/>
              </a:lnSpc>
            </a:pPr>
            <a:r>
              <a:rPr lang="en-US" sz="2600" dirty="0">
                <a:latin typeface="Times New Roman" pitchFamily="18" charset="0"/>
                <a:sym typeface="Symbol" pitchFamily="18" charset="2"/>
              </a:rPr>
              <a:t>		</a:t>
            </a:r>
            <a:r>
              <a:rPr lang="en-US" sz="2600" dirty="0" err="1">
                <a:latin typeface="Times New Roman" pitchFamily="18" charset="0"/>
                <a:sym typeface="Symbol" pitchFamily="18" charset="2"/>
              </a:rPr>
              <a:t>System.out.println</a:t>
            </a:r>
            <a:r>
              <a:rPr lang="en-US" sz="2600" dirty="0">
                <a:latin typeface="Times New Roman" pitchFamily="18" charset="0"/>
                <a:sym typeface="Symbol" pitchFamily="18" charset="2"/>
              </a:rPr>
              <a:t>(</a:t>
            </a:r>
            <a:r>
              <a:rPr lang="en-US" sz="2600" dirty="0" err="1">
                <a:latin typeface="Times New Roman" pitchFamily="18" charset="0"/>
                <a:sym typeface="Symbol" pitchFamily="18" charset="2"/>
              </a:rPr>
              <a:t>output.format</a:t>
            </a:r>
            <a:r>
              <a:rPr lang="en-US" sz="2600" dirty="0">
                <a:latin typeface="Times New Roman" pitchFamily="18" charset="0"/>
                <a:sym typeface="Symbol" pitchFamily="18" charset="2"/>
              </a:rPr>
              <a:t>(e));		</a:t>
            </a:r>
          </a:p>
          <a:p>
            <a:pPr eaLnBrk="1" hangingPunct="1">
              <a:lnSpc>
                <a:spcPct val="90000"/>
              </a:lnSpc>
            </a:pPr>
            <a:r>
              <a:rPr lang="en-US" sz="2600" dirty="0">
                <a:latin typeface="Times New Roman" pitchFamily="18" charset="0"/>
                <a:sym typeface="Symbol" pitchFamily="18" charset="2"/>
              </a:rPr>
              <a:t>	}</a:t>
            </a:r>
          </a:p>
          <a:p>
            <a:pPr eaLnBrk="1" hangingPunct="1">
              <a:lnSpc>
                <a:spcPct val="90000"/>
              </a:lnSpc>
            </a:pPr>
            <a:r>
              <a:rPr lang="en-US" sz="2600" dirty="0">
                <a:latin typeface="Times New Roman" pitchFamily="18" charset="0"/>
                <a:sym typeface="Symbol" pitchFamily="18" charset="2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578021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6934200"/>
          </a:xfrm>
          <a:prstGeom prst="rect">
            <a:avLst/>
          </a:prstGeom>
          <a:solidFill>
            <a:schemeClr val="bg1">
              <a:lumMod val="85000"/>
            </a:schemeClr>
          </a:solidFill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tabLst>
                <a:tab pos="463550" algn="l"/>
                <a:tab pos="914400" algn="l"/>
                <a:tab pos="137795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 eaLnBrk="0" hangingPunct="0">
              <a:tabLst>
                <a:tab pos="463550" algn="l"/>
                <a:tab pos="914400" algn="l"/>
                <a:tab pos="137795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 eaLnBrk="0" hangingPunct="0">
              <a:tabLst>
                <a:tab pos="463550" algn="l"/>
                <a:tab pos="914400" algn="l"/>
                <a:tab pos="137795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 eaLnBrk="0" hangingPunct="0">
              <a:tabLst>
                <a:tab pos="463550" algn="l"/>
                <a:tab pos="914400" algn="l"/>
                <a:tab pos="137795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 eaLnBrk="0" hangingPunct="0">
              <a:tabLst>
                <a:tab pos="463550" algn="l"/>
                <a:tab pos="914400" algn="l"/>
                <a:tab pos="137795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63550" algn="l"/>
                <a:tab pos="914400" algn="l"/>
                <a:tab pos="137795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63550" algn="l"/>
                <a:tab pos="914400" algn="l"/>
                <a:tab pos="137795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63550" algn="l"/>
                <a:tab pos="914400" algn="l"/>
                <a:tab pos="137795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63550" algn="l"/>
                <a:tab pos="914400" algn="l"/>
                <a:tab pos="137795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sz="2600" dirty="0">
                <a:latin typeface="Times New Roman" pitchFamily="18" charset="0"/>
                <a:sym typeface="Symbol" pitchFamily="18" charset="2"/>
              </a:rPr>
              <a:t>import </a:t>
            </a:r>
            <a:r>
              <a:rPr lang="en-US" sz="2600" dirty="0" err="1">
                <a:latin typeface="Times New Roman" pitchFamily="18" charset="0"/>
                <a:sym typeface="Symbol" pitchFamily="18" charset="2"/>
              </a:rPr>
              <a:t>java.text.DecimalFormat</a:t>
            </a:r>
            <a:r>
              <a:rPr lang="en-US" sz="2600" dirty="0">
                <a:latin typeface="Times New Roman" pitchFamily="18" charset="0"/>
                <a:sym typeface="Symbol" pitchFamily="18" charset="2"/>
              </a:rPr>
              <a:t>;    </a:t>
            </a:r>
          </a:p>
          <a:p>
            <a:pPr eaLnBrk="1" hangingPunct="1">
              <a:lnSpc>
                <a:spcPct val="90000"/>
              </a:lnSpc>
            </a:pPr>
            <a:endParaRPr lang="en-US" sz="2600" dirty="0">
              <a:latin typeface="Times New Roman" pitchFamily="18" charset="0"/>
              <a:sym typeface="Symbol" pitchFamily="18" charset="2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600" dirty="0">
                <a:latin typeface="Times New Roman" pitchFamily="18" charset="0"/>
                <a:sym typeface="Symbol" pitchFamily="18" charset="2"/>
              </a:rPr>
              <a:t>public class </a:t>
            </a:r>
            <a:r>
              <a:rPr lang="en-US" sz="2600" dirty="0" smtClean="0">
                <a:latin typeface="Times New Roman" pitchFamily="18" charset="0"/>
                <a:sym typeface="Symbol" pitchFamily="18" charset="2"/>
              </a:rPr>
              <a:t>Output0604</a:t>
            </a:r>
            <a:endParaRPr lang="en-US" sz="2600" dirty="0">
              <a:latin typeface="Times New Roman" pitchFamily="18" charset="0"/>
              <a:sym typeface="Symbol" pitchFamily="18" charset="2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600" dirty="0">
                <a:latin typeface="Times New Roman" pitchFamily="18" charset="0"/>
                <a:sym typeface="Symbol" pitchFamily="18" charset="2"/>
              </a:rPr>
              <a:t>{</a:t>
            </a:r>
          </a:p>
          <a:p>
            <a:pPr eaLnBrk="1" hangingPunct="1">
              <a:lnSpc>
                <a:spcPct val="90000"/>
              </a:lnSpc>
            </a:pPr>
            <a:r>
              <a:rPr lang="en-US" sz="2600" dirty="0">
                <a:latin typeface="Times New Roman" pitchFamily="18" charset="0"/>
                <a:sym typeface="Symbol" pitchFamily="18" charset="2"/>
              </a:rPr>
              <a:t>	public static void main (String </a:t>
            </a:r>
            <a:r>
              <a:rPr lang="en-US" sz="2600" dirty="0" err="1">
                <a:latin typeface="Times New Roman" pitchFamily="18" charset="0"/>
                <a:sym typeface="Symbol" pitchFamily="18" charset="2"/>
              </a:rPr>
              <a:t>args</a:t>
            </a:r>
            <a:r>
              <a:rPr lang="en-US" sz="2600" dirty="0">
                <a:latin typeface="Times New Roman" pitchFamily="18" charset="0"/>
                <a:sym typeface="Symbol" pitchFamily="18" charset="2"/>
              </a:rPr>
              <a:t>[])</a:t>
            </a:r>
          </a:p>
          <a:p>
            <a:pPr eaLnBrk="1" hangingPunct="1">
              <a:lnSpc>
                <a:spcPct val="90000"/>
              </a:lnSpc>
            </a:pPr>
            <a:r>
              <a:rPr lang="en-US" sz="2600" dirty="0">
                <a:latin typeface="Times New Roman" pitchFamily="18" charset="0"/>
                <a:sym typeface="Symbol" pitchFamily="18" charset="2"/>
              </a:rPr>
              <a:t>	{</a:t>
            </a:r>
          </a:p>
          <a:p>
            <a:pPr eaLnBrk="1" hangingPunct="1">
              <a:lnSpc>
                <a:spcPct val="90000"/>
              </a:lnSpc>
            </a:pPr>
            <a:r>
              <a:rPr lang="en-US" sz="2600" dirty="0">
                <a:latin typeface="Times New Roman" pitchFamily="18" charset="0"/>
                <a:sym typeface="Symbol" pitchFamily="18" charset="2"/>
              </a:rPr>
              <a:t>		</a:t>
            </a:r>
            <a:r>
              <a:rPr lang="en-US" sz="2600" dirty="0" err="1">
                <a:latin typeface="Times New Roman" pitchFamily="18" charset="0"/>
                <a:sym typeface="Symbol" pitchFamily="18" charset="2"/>
              </a:rPr>
              <a:t>DecimalFormat</a:t>
            </a:r>
            <a:r>
              <a:rPr lang="en-US" sz="2600" dirty="0">
                <a:latin typeface="Times New Roman" pitchFamily="18" charset="0"/>
                <a:sym typeface="Symbol" pitchFamily="18" charset="2"/>
              </a:rPr>
              <a:t> output = new </a:t>
            </a:r>
            <a:r>
              <a:rPr lang="en-US" sz="2600" dirty="0" err="1">
                <a:latin typeface="Times New Roman" pitchFamily="18" charset="0"/>
                <a:sym typeface="Symbol" pitchFamily="18" charset="2"/>
              </a:rPr>
              <a:t>DecimalFormat</a:t>
            </a:r>
            <a:r>
              <a:rPr lang="en-US" sz="2600" dirty="0">
                <a:latin typeface="Times New Roman" pitchFamily="18" charset="0"/>
                <a:sym typeface="Symbol" pitchFamily="18" charset="2"/>
              </a:rPr>
              <a:t>("0,000");</a:t>
            </a:r>
          </a:p>
          <a:p>
            <a:pPr eaLnBrk="1" hangingPunct="1">
              <a:lnSpc>
                <a:spcPct val="90000"/>
              </a:lnSpc>
            </a:pPr>
            <a:r>
              <a:rPr lang="en-US" sz="2600" dirty="0">
                <a:latin typeface="Times New Roman" pitchFamily="18" charset="0"/>
                <a:sym typeface="Symbol" pitchFamily="18" charset="2"/>
              </a:rPr>
              <a:t>		</a:t>
            </a:r>
            <a:r>
              <a:rPr lang="en-US" sz="2600" dirty="0" err="1">
                <a:latin typeface="Times New Roman" pitchFamily="18" charset="0"/>
                <a:sym typeface="Symbol" pitchFamily="18" charset="2"/>
              </a:rPr>
              <a:t>int</a:t>
            </a:r>
            <a:r>
              <a:rPr lang="en-US" sz="2600" dirty="0">
                <a:latin typeface="Times New Roman" pitchFamily="18" charset="0"/>
                <a:sym typeface="Symbol" pitchFamily="18" charset="2"/>
              </a:rPr>
              <a:t> a = 100;</a:t>
            </a:r>
          </a:p>
          <a:p>
            <a:pPr eaLnBrk="1" hangingPunct="1">
              <a:lnSpc>
                <a:spcPct val="90000"/>
              </a:lnSpc>
            </a:pPr>
            <a:r>
              <a:rPr lang="en-US" sz="2600" dirty="0">
                <a:latin typeface="Times New Roman" pitchFamily="18" charset="0"/>
                <a:sym typeface="Symbol" pitchFamily="18" charset="2"/>
              </a:rPr>
              <a:t>		</a:t>
            </a:r>
            <a:r>
              <a:rPr lang="en-US" sz="2600" dirty="0" err="1">
                <a:latin typeface="Times New Roman" pitchFamily="18" charset="0"/>
                <a:sym typeface="Symbol" pitchFamily="18" charset="2"/>
              </a:rPr>
              <a:t>int</a:t>
            </a:r>
            <a:r>
              <a:rPr lang="en-US" sz="2600" dirty="0">
                <a:latin typeface="Times New Roman" pitchFamily="18" charset="0"/>
                <a:sym typeface="Symbol" pitchFamily="18" charset="2"/>
              </a:rPr>
              <a:t> b = a * 25;</a:t>
            </a:r>
          </a:p>
          <a:p>
            <a:pPr eaLnBrk="1" hangingPunct="1">
              <a:lnSpc>
                <a:spcPct val="90000"/>
              </a:lnSpc>
            </a:pPr>
            <a:r>
              <a:rPr lang="en-US" sz="2600" dirty="0">
                <a:latin typeface="Times New Roman" pitchFamily="18" charset="0"/>
                <a:sym typeface="Symbol" pitchFamily="18" charset="2"/>
              </a:rPr>
              <a:t>		</a:t>
            </a:r>
            <a:r>
              <a:rPr lang="en-US" sz="2600" dirty="0" err="1">
                <a:latin typeface="Times New Roman" pitchFamily="18" charset="0"/>
                <a:sym typeface="Symbol" pitchFamily="18" charset="2"/>
              </a:rPr>
              <a:t>int</a:t>
            </a:r>
            <a:r>
              <a:rPr lang="en-US" sz="2600" dirty="0">
                <a:latin typeface="Times New Roman" pitchFamily="18" charset="0"/>
                <a:sym typeface="Symbol" pitchFamily="18" charset="2"/>
              </a:rPr>
              <a:t> c = b * 2;</a:t>
            </a:r>
          </a:p>
          <a:p>
            <a:pPr eaLnBrk="1" hangingPunct="1">
              <a:lnSpc>
                <a:spcPct val="90000"/>
              </a:lnSpc>
            </a:pPr>
            <a:r>
              <a:rPr lang="en-US" sz="2600" dirty="0">
                <a:latin typeface="Times New Roman" pitchFamily="18" charset="0"/>
                <a:sym typeface="Symbol" pitchFamily="18" charset="2"/>
              </a:rPr>
              <a:t>		</a:t>
            </a:r>
            <a:r>
              <a:rPr lang="en-US" sz="2600" dirty="0" err="1">
                <a:latin typeface="Times New Roman" pitchFamily="18" charset="0"/>
                <a:sym typeface="Symbol" pitchFamily="18" charset="2"/>
              </a:rPr>
              <a:t>int</a:t>
            </a:r>
            <a:r>
              <a:rPr lang="en-US" sz="2600" dirty="0">
                <a:latin typeface="Times New Roman" pitchFamily="18" charset="0"/>
                <a:sym typeface="Symbol" pitchFamily="18" charset="2"/>
              </a:rPr>
              <a:t> d = a + b + c;</a:t>
            </a:r>
          </a:p>
          <a:p>
            <a:pPr eaLnBrk="1" hangingPunct="1">
              <a:lnSpc>
                <a:spcPct val="90000"/>
              </a:lnSpc>
            </a:pPr>
            <a:r>
              <a:rPr lang="en-US" sz="2600" dirty="0">
                <a:latin typeface="Times New Roman" pitchFamily="18" charset="0"/>
                <a:sym typeface="Symbol" pitchFamily="18" charset="2"/>
              </a:rPr>
              <a:t>		</a:t>
            </a:r>
            <a:r>
              <a:rPr lang="en-US" sz="2600" dirty="0" err="1">
                <a:latin typeface="Times New Roman" pitchFamily="18" charset="0"/>
                <a:sym typeface="Symbol" pitchFamily="18" charset="2"/>
              </a:rPr>
              <a:t>int</a:t>
            </a:r>
            <a:r>
              <a:rPr lang="en-US" sz="2600" dirty="0">
                <a:latin typeface="Times New Roman" pitchFamily="18" charset="0"/>
                <a:sym typeface="Symbol" pitchFamily="18" charset="2"/>
              </a:rPr>
              <a:t> e = d / 5;</a:t>
            </a:r>
          </a:p>
          <a:p>
            <a:pPr eaLnBrk="1" hangingPunct="1">
              <a:lnSpc>
                <a:spcPct val="90000"/>
              </a:lnSpc>
            </a:pPr>
            <a:r>
              <a:rPr lang="en-US" sz="2600" dirty="0">
                <a:latin typeface="Times New Roman" pitchFamily="18" charset="0"/>
                <a:sym typeface="Symbol" pitchFamily="18" charset="2"/>
              </a:rPr>
              <a:t>		</a:t>
            </a:r>
            <a:r>
              <a:rPr lang="en-US" sz="2600" dirty="0" err="1">
                <a:latin typeface="Times New Roman" pitchFamily="18" charset="0"/>
                <a:sym typeface="Symbol" pitchFamily="18" charset="2"/>
              </a:rPr>
              <a:t>System.out.println</a:t>
            </a:r>
            <a:r>
              <a:rPr lang="en-US" sz="2600" dirty="0">
                <a:latin typeface="Times New Roman" pitchFamily="18" charset="0"/>
                <a:sym typeface="Symbol" pitchFamily="18" charset="2"/>
              </a:rPr>
              <a:t>(</a:t>
            </a:r>
            <a:r>
              <a:rPr lang="en-US" sz="2600" dirty="0" err="1">
                <a:latin typeface="Times New Roman" pitchFamily="18" charset="0"/>
                <a:sym typeface="Symbol" pitchFamily="18" charset="2"/>
              </a:rPr>
              <a:t>output.format</a:t>
            </a:r>
            <a:r>
              <a:rPr lang="en-US" sz="2600" dirty="0">
                <a:latin typeface="Times New Roman" pitchFamily="18" charset="0"/>
                <a:sym typeface="Symbol" pitchFamily="18" charset="2"/>
              </a:rPr>
              <a:t>(a));</a:t>
            </a:r>
          </a:p>
          <a:p>
            <a:pPr eaLnBrk="1" hangingPunct="1">
              <a:lnSpc>
                <a:spcPct val="90000"/>
              </a:lnSpc>
            </a:pPr>
            <a:r>
              <a:rPr lang="en-US" sz="2600" dirty="0">
                <a:latin typeface="Times New Roman" pitchFamily="18" charset="0"/>
                <a:sym typeface="Symbol" pitchFamily="18" charset="2"/>
              </a:rPr>
              <a:t>		</a:t>
            </a:r>
            <a:r>
              <a:rPr lang="en-US" sz="2600" dirty="0" err="1">
                <a:latin typeface="Times New Roman" pitchFamily="18" charset="0"/>
                <a:sym typeface="Symbol" pitchFamily="18" charset="2"/>
              </a:rPr>
              <a:t>System.out.println</a:t>
            </a:r>
            <a:r>
              <a:rPr lang="en-US" sz="2600" dirty="0">
                <a:latin typeface="Times New Roman" pitchFamily="18" charset="0"/>
                <a:sym typeface="Symbol" pitchFamily="18" charset="2"/>
              </a:rPr>
              <a:t>(</a:t>
            </a:r>
            <a:r>
              <a:rPr lang="en-US" sz="2600" dirty="0" err="1">
                <a:latin typeface="Times New Roman" pitchFamily="18" charset="0"/>
                <a:sym typeface="Symbol" pitchFamily="18" charset="2"/>
              </a:rPr>
              <a:t>output.format</a:t>
            </a:r>
            <a:r>
              <a:rPr lang="en-US" sz="2600" dirty="0">
                <a:latin typeface="Times New Roman" pitchFamily="18" charset="0"/>
                <a:sym typeface="Symbol" pitchFamily="18" charset="2"/>
              </a:rPr>
              <a:t>(b));</a:t>
            </a:r>
          </a:p>
          <a:p>
            <a:pPr eaLnBrk="1" hangingPunct="1">
              <a:lnSpc>
                <a:spcPct val="90000"/>
              </a:lnSpc>
            </a:pPr>
            <a:r>
              <a:rPr lang="en-US" sz="2600" dirty="0">
                <a:latin typeface="Times New Roman" pitchFamily="18" charset="0"/>
                <a:sym typeface="Symbol" pitchFamily="18" charset="2"/>
              </a:rPr>
              <a:t>		</a:t>
            </a:r>
            <a:r>
              <a:rPr lang="en-US" sz="2600" dirty="0" err="1">
                <a:latin typeface="Times New Roman" pitchFamily="18" charset="0"/>
                <a:sym typeface="Symbol" pitchFamily="18" charset="2"/>
              </a:rPr>
              <a:t>System.out.println</a:t>
            </a:r>
            <a:r>
              <a:rPr lang="en-US" sz="2600" dirty="0">
                <a:latin typeface="Times New Roman" pitchFamily="18" charset="0"/>
                <a:sym typeface="Symbol" pitchFamily="18" charset="2"/>
              </a:rPr>
              <a:t>(</a:t>
            </a:r>
            <a:r>
              <a:rPr lang="en-US" sz="2600" dirty="0" err="1">
                <a:latin typeface="Times New Roman" pitchFamily="18" charset="0"/>
                <a:sym typeface="Symbol" pitchFamily="18" charset="2"/>
              </a:rPr>
              <a:t>output.format</a:t>
            </a:r>
            <a:r>
              <a:rPr lang="en-US" sz="2600" dirty="0">
                <a:latin typeface="Times New Roman" pitchFamily="18" charset="0"/>
                <a:sym typeface="Symbol" pitchFamily="18" charset="2"/>
              </a:rPr>
              <a:t>(c));</a:t>
            </a:r>
          </a:p>
          <a:p>
            <a:pPr eaLnBrk="1" hangingPunct="1">
              <a:lnSpc>
                <a:spcPct val="90000"/>
              </a:lnSpc>
            </a:pPr>
            <a:r>
              <a:rPr lang="en-US" sz="2600" dirty="0">
                <a:latin typeface="Times New Roman" pitchFamily="18" charset="0"/>
                <a:sym typeface="Symbol" pitchFamily="18" charset="2"/>
              </a:rPr>
              <a:t>		</a:t>
            </a:r>
            <a:r>
              <a:rPr lang="en-US" sz="2600" dirty="0" err="1">
                <a:latin typeface="Times New Roman" pitchFamily="18" charset="0"/>
                <a:sym typeface="Symbol" pitchFamily="18" charset="2"/>
              </a:rPr>
              <a:t>System.out.println</a:t>
            </a:r>
            <a:r>
              <a:rPr lang="en-US" sz="2600" dirty="0">
                <a:latin typeface="Times New Roman" pitchFamily="18" charset="0"/>
                <a:sym typeface="Symbol" pitchFamily="18" charset="2"/>
              </a:rPr>
              <a:t>(</a:t>
            </a:r>
            <a:r>
              <a:rPr lang="en-US" sz="2600" dirty="0" err="1">
                <a:latin typeface="Times New Roman" pitchFamily="18" charset="0"/>
                <a:sym typeface="Symbol" pitchFamily="18" charset="2"/>
              </a:rPr>
              <a:t>output.format</a:t>
            </a:r>
            <a:r>
              <a:rPr lang="en-US" sz="2600" dirty="0">
                <a:latin typeface="Times New Roman" pitchFamily="18" charset="0"/>
                <a:sym typeface="Symbol" pitchFamily="18" charset="2"/>
              </a:rPr>
              <a:t>(d));</a:t>
            </a:r>
          </a:p>
          <a:p>
            <a:pPr eaLnBrk="1" hangingPunct="1">
              <a:lnSpc>
                <a:spcPct val="90000"/>
              </a:lnSpc>
            </a:pPr>
            <a:r>
              <a:rPr lang="en-US" sz="2600" dirty="0">
                <a:latin typeface="Times New Roman" pitchFamily="18" charset="0"/>
                <a:sym typeface="Symbol" pitchFamily="18" charset="2"/>
              </a:rPr>
              <a:t>		</a:t>
            </a:r>
            <a:r>
              <a:rPr lang="en-US" sz="2600" dirty="0" err="1">
                <a:latin typeface="Times New Roman" pitchFamily="18" charset="0"/>
                <a:sym typeface="Symbol" pitchFamily="18" charset="2"/>
              </a:rPr>
              <a:t>System.out.println</a:t>
            </a:r>
            <a:r>
              <a:rPr lang="en-US" sz="2600" dirty="0">
                <a:latin typeface="Times New Roman" pitchFamily="18" charset="0"/>
                <a:sym typeface="Symbol" pitchFamily="18" charset="2"/>
              </a:rPr>
              <a:t>(</a:t>
            </a:r>
            <a:r>
              <a:rPr lang="en-US" sz="2600" dirty="0" err="1">
                <a:latin typeface="Times New Roman" pitchFamily="18" charset="0"/>
                <a:sym typeface="Symbol" pitchFamily="18" charset="2"/>
              </a:rPr>
              <a:t>output.format</a:t>
            </a:r>
            <a:r>
              <a:rPr lang="en-US" sz="2600" dirty="0">
                <a:latin typeface="Times New Roman" pitchFamily="18" charset="0"/>
                <a:sym typeface="Symbol" pitchFamily="18" charset="2"/>
              </a:rPr>
              <a:t>(e));		</a:t>
            </a:r>
          </a:p>
          <a:p>
            <a:pPr eaLnBrk="1" hangingPunct="1">
              <a:lnSpc>
                <a:spcPct val="90000"/>
              </a:lnSpc>
            </a:pPr>
            <a:r>
              <a:rPr lang="en-US" sz="2600" dirty="0">
                <a:latin typeface="Times New Roman" pitchFamily="18" charset="0"/>
                <a:sym typeface="Symbol" pitchFamily="18" charset="2"/>
              </a:rPr>
              <a:t>	}</a:t>
            </a:r>
          </a:p>
          <a:p>
            <a:pPr eaLnBrk="1" hangingPunct="1">
              <a:lnSpc>
                <a:spcPct val="90000"/>
              </a:lnSpc>
            </a:pPr>
            <a:r>
              <a:rPr lang="en-US" sz="2600" dirty="0">
                <a:latin typeface="Times New Roman" pitchFamily="18" charset="0"/>
                <a:sym typeface="Symbol" pitchFamily="18" charset="2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701066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6894513"/>
          </a:xfrm>
          <a:prstGeom prst="rect">
            <a:avLst/>
          </a:prstGeom>
          <a:solidFill>
            <a:schemeClr val="bg1">
              <a:lumMod val="85000"/>
            </a:schemeClr>
          </a:solidFill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tabLst>
                <a:tab pos="463550" algn="l"/>
                <a:tab pos="914400" algn="l"/>
                <a:tab pos="137795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 eaLnBrk="0" hangingPunct="0">
              <a:tabLst>
                <a:tab pos="463550" algn="l"/>
                <a:tab pos="914400" algn="l"/>
                <a:tab pos="137795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 eaLnBrk="0" hangingPunct="0">
              <a:tabLst>
                <a:tab pos="463550" algn="l"/>
                <a:tab pos="914400" algn="l"/>
                <a:tab pos="137795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 eaLnBrk="0" hangingPunct="0">
              <a:tabLst>
                <a:tab pos="463550" algn="l"/>
                <a:tab pos="914400" algn="l"/>
                <a:tab pos="137795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 eaLnBrk="0" hangingPunct="0">
              <a:tabLst>
                <a:tab pos="463550" algn="l"/>
                <a:tab pos="914400" algn="l"/>
                <a:tab pos="137795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63550" algn="l"/>
                <a:tab pos="914400" algn="l"/>
                <a:tab pos="137795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63550" algn="l"/>
                <a:tab pos="914400" algn="l"/>
                <a:tab pos="137795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63550" algn="l"/>
                <a:tab pos="914400" algn="l"/>
                <a:tab pos="137795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63550" algn="l"/>
                <a:tab pos="914400" algn="l"/>
                <a:tab pos="137795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 eaLnBrk="1" hangingPunct="1"/>
            <a:r>
              <a:rPr lang="en-US" sz="2600" dirty="0">
                <a:latin typeface="Times New Roman" pitchFamily="18" charset="0"/>
                <a:sym typeface="Symbol" pitchFamily="18" charset="2"/>
              </a:rPr>
              <a:t>import </a:t>
            </a:r>
            <a:r>
              <a:rPr lang="en-US" sz="2600" dirty="0" err="1">
                <a:latin typeface="Times New Roman" pitchFamily="18" charset="0"/>
                <a:sym typeface="Symbol" pitchFamily="18" charset="2"/>
              </a:rPr>
              <a:t>java.text.DecimalFormat</a:t>
            </a:r>
            <a:r>
              <a:rPr lang="en-US" sz="2600" dirty="0">
                <a:latin typeface="Times New Roman" pitchFamily="18" charset="0"/>
                <a:sym typeface="Symbol" pitchFamily="18" charset="2"/>
              </a:rPr>
              <a:t>;    </a:t>
            </a:r>
          </a:p>
          <a:p>
            <a:pPr eaLnBrk="1" hangingPunct="1"/>
            <a:endParaRPr lang="en-US" sz="2600" dirty="0">
              <a:latin typeface="Times New Roman" pitchFamily="18" charset="0"/>
              <a:sym typeface="Symbol" pitchFamily="18" charset="2"/>
            </a:endParaRPr>
          </a:p>
          <a:p>
            <a:pPr eaLnBrk="1" hangingPunct="1"/>
            <a:r>
              <a:rPr lang="en-US" sz="2600" dirty="0">
                <a:latin typeface="Times New Roman" pitchFamily="18" charset="0"/>
                <a:sym typeface="Symbol" pitchFamily="18" charset="2"/>
              </a:rPr>
              <a:t>public class </a:t>
            </a:r>
            <a:r>
              <a:rPr lang="en-US" sz="2600" dirty="0" smtClean="0">
                <a:latin typeface="Times New Roman" pitchFamily="18" charset="0"/>
                <a:sym typeface="Symbol" pitchFamily="18" charset="2"/>
              </a:rPr>
              <a:t>Output0605</a:t>
            </a:r>
            <a:endParaRPr lang="en-US" sz="2600" dirty="0">
              <a:latin typeface="Times New Roman" pitchFamily="18" charset="0"/>
              <a:sym typeface="Symbol" pitchFamily="18" charset="2"/>
            </a:endParaRPr>
          </a:p>
          <a:p>
            <a:pPr eaLnBrk="1" hangingPunct="1"/>
            <a:r>
              <a:rPr lang="en-US" sz="2600" dirty="0">
                <a:latin typeface="Times New Roman" pitchFamily="18" charset="0"/>
                <a:sym typeface="Symbol" pitchFamily="18" charset="2"/>
              </a:rPr>
              <a:t>{</a:t>
            </a:r>
          </a:p>
          <a:p>
            <a:pPr eaLnBrk="1" hangingPunct="1"/>
            <a:r>
              <a:rPr lang="en-US" sz="2600" dirty="0">
                <a:latin typeface="Times New Roman" pitchFamily="18" charset="0"/>
                <a:sym typeface="Symbol" pitchFamily="18" charset="2"/>
              </a:rPr>
              <a:t>	public static void main (String </a:t>
            </a:r>
            <a:r>
              <a:rPr lang="en-US" sz="2600" dirty="0" err="1">
                <a:latin typeface="Times New Roman" pitchFamily="18" charset="0"/>
                <a:sym typeface="Symbol" pitchFamily="18" charset="2"/>
              </a:rPr>
              <a:t>args</a:t>
            </a:r>
            <a:r>
              <a:rPr lang="en-US" sz="2600" dirty="0">
                <a:latin typeface="Times New Roman" pitchFamily="18" charset="0"/>
                <a:sym typeface="Symbol" pitchFamily="18" charset="2"/>
              </a:rPr>
              <a:t>[])</a:t>
            </a:r>
          </a:p>
          <a:p>
            <a:pPr eaLnBrk="1" hangingPunct="1"/>
            <a:r>
              <a:rPr lang="en-US" sz="2600" dirty="0">
                <a:latin typeface="Times New Roman" pitchFamily="18" charset="0"/>
                <a:sym typeface="Symbol" pitchFamily="18" charset="2"/>
              </a:rPr>
              <a:t>	{</a:t>
            </a:r>
          </a:p>
          <a:p>
            <a:pPr eaLnBrk="1" hangingPunct="1"/>
            <a:r>
              <a:rPr lang="en-US" sz="2600" dirty="0">
                <a:latin typeface="Times New Roman" pitchFamily="18" charset="0"/>
                <a:sym typeface="Symbol" pitchFamily="18" charset="2"/>
              </a:rPr>
              <a:t>		</a:t>
            </a:r>
            <a:r>
              <a:rPr lang="en-US" sz="2600" dirty="0" err="1">
                <a:latin typeface="Times New Roman" pitchFamily="18" charset="0"/>
                <a:sym typeface="Symbol" pitchFamily="18" charset="2"/>
              </a:rPr>
              <a:t>DecimalFormat</a:t>
            </a:r>
            <a:r>
              <a:rPr lang="en-US" sz="2600" dirty="0">
                <a:latin typeface="Times New Roman" pitchFamily="18" charset="0"/>
                <a:sym typeface="Symbol" pitchFamily="18" charset="2"/>
              </a:rPr>
              <a:t> money = new </a:t>
            </a:r>
            <a:r>
              <a:rPr lang="en-US" sz="2600" dirty="0" err="1">
                <a:latin typeface="Times New Roman" pitchFamily="18" charset="0"/>
                <a:sym typeface="Symbol" pitchFamily="18" charset="2"/>
              </a:rPr>
              <a:t>DecimalFormat</a:t>
            </a:r>
            <a:r>
              <a:rPr lang="en-US" sz="2600" dirty="0">
                <a:latin typeface="Times New Roman" pitchFamily="18" charset="0"/>
                <a:sym typeface="Symbol" pitchFamily="18" charset="2"/>
              </a:rPr>
              <a:t>("$0.00");</a:t>
            </a:r>
          </a:p>
          <a:p>
            <a:pPr eaLnBrk="1" hangingPunct="1"/>
            <a:r>
              <a:rPr lang="en-US" sz="2600" dirty="0">
                <a:latin typeface="Times New Roman" pitchFamily="18" charset="0"/>
                <a:sym typeface="Symbol" pitchFamily="18" charset="2"/>
              </a:rPr>
              <a:t>		double </a:t>
            </a:r>
            <a:r>
              <a:rPr lang="en-US" sz="2600" dirty="0" err="1">
                <a:latin typeface="Times New Roman" pitchFamily="18" charset="0"/>
                <a:sym typeface="Symbol" pitchFamily="18" charset="2"/>
              </a:rPr>
              <a:t>hoursWorked</a:t>
            </a:r>
            <a:r>
              <a:rPr lang="en-US" sz="2600" dirty="0">
                <a:latin typeface="Times New Roman" pitchFamily="18" charset="0"/>
                <a:sym typeface="Symbol" pitchFamily="18" charset="2"/>
              </a:rPr>
              <a:t> = 42;</a:t>
            </a:r>
          </a:p>
          <a:p>
            <a:pPr eaLnBrk="1" hangingPunct="1"/>
            <a:r>
              <a:rPr lang="en-US" sz="2600" dirty="0">
                <a:latin typeface="Times New Roman" pitchFamily="18" charset="0"/>
                <a:sym typeface="Symbol" pitchFamily="18" charset="2"/>
              </a:rPr>
              <a:t>		double </a:t>
            </a:r>
            <a:r>
              <a:rPr lang="en-US" sz="2600" dirty="0" err="1">
                <a:latin typeface="Times New Roman" pitchFamily="18" charset="0"/>
                <a:sym typeface="Symbol" pitchFamily="18" charset="2"/>
              </a:rPr>
              <a:t>hourlyRate</a:t>
            </a:r>
            <a:r>
              <a:rPr lang="en-US" sz="2600" dirty="0">
                <a:latin typeface="Times New Roman" pitchFamily="18" charset="0"/>
                <a:sym typeface="Symbol" pitchFamily="18" charset="2"/>
              </a:rPr>
              <a:t> = 9.75;</a:t>
            </a:r>
          </a:p>
          <a:p>
            <a:pPr eaLnBrk="1" hangingPunct="1"/>
            <a:r>
              <a:rPr lang="en-US" sz="2600" dirty="0">
                <a:latin typeface="Times New Roman" pitchFamily="18" charset="0"/>
                <a:sym typeface="Symbol" pitchFamily="18" charset="2"/>
              </a:rPr>
              <a:t>		double </a:t>
            </a:r>
            <a:r>
              <a:rPr lang="en-US" sz="2600" dirty="0" err="1">
                <a:latin typeface="Times New Roman" pitchFamily="18" charset="0"/>
                <a:sym typeface="Symbol" pitchFamily="18" charset="2"/>
              </a:rPr>
              <a:t>grossPay</a:t>
            </a:r>
            <a:r>
              <a:rPr lang="en-US" sz="2600" dirty="0">
                <a:latin typeface="Times New Roman" pitchFamily="18" charset="0"/>
                <a:sym typeface="Symbol" pitchFamily="18" charset="2"/>
              </a:rPr>
              <a:t> = </a:t>
            </a:r>
            <a:r>
              <a:rPr lang="en-US" sz="2600" dirty="0" err="1">
                <a:latin typeface="Times New Roman" pitchFamily="18" charset="0"/>
                <a:sym typeface="Symbol" pitchFamily="18" charset="2"/>
              </a:rPr>
              <a:t>hoursWorked</a:t>
            </a:r>
            <a:r>
              <a:rPr lang="en-US" sz="2600" dirty="0">
                <a:latin typeface="Times New Roman" pitchFamily="18" charset="0"/>
                <a:sym typeface="Symbol" pitchFamily="18" charset="2"/>
              </a:rPr>
              <a:t> * </a:t>
            </a:r>
            <a:r>
              <a:rPr lang="en-US" sz="2600" dirty="0" err="1">
                <a:latin typeface="Times New Roman" pitchFamily="18" charset="0"/>
                <a:sym typeface="Symbol" pitchFamily="18" charset="2"/>
              </a:rPr>
              <a:t>hourlyRate</a:t>
            </a:r>
            <a:r>
              <a:rPr lang="en-US" sz="2600" dirty="0">
                <a:latin typeface="Times New Roman" pitchFamily="18" charset="0"/>
                <a:sym typeface="Symbol" pitchFamily="18" charset="2"/>
              </a:rPr>
              <a:t>;</a:t>
            </a:r>
          </a:p>
          <a:p>
            <a:pPr eaLnBrk="1" hangingPunct="1"/>
            <a:r>
              <a:rPr lang="en-US" sz="2600" dirty="0">
                <a:latin typeface="Times New Roman" pitchFamily="18" charset="0"/>
                <a:sym typeface="Symbol" pitchFamily="18" charset="2"/>
              </a:rPr>
              <a:t>		double deductions = </a:t>
            </a:r>
            <a:r>
              <a:rPr lang="en-US" sz="2600" dirty="0" err="1">
                <a:latin typeface="Times New Roman" pitchFamily="18" charset="0"/>
                <a:sym typeface="Symbol" pitchFamily="18" charset="2"/>
              </a:rPr>
              <a:t>grossPay</a:t>
            </a:r>
            <a:r>
              <a:rPr lang="en-US" sz="2600" dirty="0">
                <a:latin typeface="Times New Roman" pitchFamily="18" charset="0"/>
                <a:sym typeface="Symbol" pitchFamily="18" charset="2"/>
              </a:rPr>
              <a:t> * 0.299;</a:t>
            </a:r>
          </a:p>
          <a:p>
            <a:pPr eaLnBrk="1" hangingPunct="1"/>
            <a:r>
              <a:rPr lang="en-US" sz="2600" dirty="0">
                <a:latin typeface="Times New Roman" pitchFamily="18" charset="0"/>
                <a:sym typeface="Symbol" pitchFamily="18" charset="2"/>
              </a:rPr>
              <a:t>		double </a:t>
            </a:r>
            <a:r>
              <a:rPr lang="en-US" sz="2600" dirty="0" err="1">
                <a:latin typeface="Times New Roman" pitchFamily="18" charset="0"/>
                <a:sym typeface="Symbol" pitchFamily="18" charset="2"/>
              </a:rPr>
              <a:t>netPay</a:t>
            </a:r>
            <a:r>
              <a:rPr lang="en-US" sz="2600" dirty="0">
                <a:latin typeface="Times New Roman" pitchFamily="18" charset="0"/>
                <a:sym typeface="Symbol" pitchFamily="18" charset="2"/>
              </a:rPr>
              <a:t> = </a:t>
            </a:r>
            <a:r>
              <a:rPr lang="en-US" sz="2600" dirty="0" err="1">
                <a:latin typeface="Times New Roman" pitchFamily="18" charset="0"/>
                <a:sym typeface="Symbol" pitchFamily="18" charset="2"/>
              </a:rPr>
              <a:t>grossPay</a:t>
            </a:r>
            <a:r>
              <a:rPr lang="en-US" sz="2600" dirty="0">
                <a:latin typeface="Times New Roman" pitchFamily="18" charset="0"/>
                <a:sym typeface="Symbol" pitchFamily="18" charset="2"/>
              </a:rPr>
              <a:t> - deductions;</a:t>
            </a:r>
          </a:p>
          <a:p>
            <a:pPr eaLnBrk="1" hangingPunct="1"/>
            <a:r>
              <a:rPr lang="en-US" sz="2600" dirty="0">
                <a:latin typeface="Times New Roman" pitchFamily="18" charset="0"/>
                <a:sym typeface="Symbol" pitchFamily="18" charset="2"/>
              </a:rPr>
              <a:t>		</a:t>
            </a:r>
            <a:r>
              <a:rPr lang="en-US" sz="2600" dirty="0" err="1">
                <a:latin typeface="Times New Roman" pitchFamily="18" charset="0"/>
                <a:sym typeface="Symbol" pitchFamily="18" charset="2"/>
              </a:rPr>
              <a:t>System.out.println</a:t>
            </a:r>
            <a:r>
              <a:rPr lang="en-US" sz="2600" dirty="0">
                <a:latin typeface="Times New Roman" pitchFamily="18" charset="0"/>
                <a:sym typeface="Symbol" pitchFamily="18" charset="2"/>
              </a:rPr>
              <a:t>(</a:t>
            </a:r>
            <a:r>
              <a:rPr lang="en-US" sz="2600" dirty="0" err="1">
                <a:latin typeface="Times New Roman" pitchFamily="18" charset="0"/>
                <a:sym typeface="Symbol" pitchFamily="18" charset="2"/>
              </a:rPr>
              <a:t>money.format</a:t>
            </a:r>
            <a:r>
              <a:rPr lang="en-US" sz="2600" dirty="0">
                <a:latin typeface="Times New Roman" pitchFamily="18" charset="0"/>
                <a:sym typeface="Symbol" pitchFamily="18" charset="2"/>
              </a:rPr>
              <a:t>(</a:t>
            </a:r>
            <a:r>
              <a:rPr lang="en-US" sz="2600" dirty="0" err="1">
                <a:latin typeface="Times New Roman" pitchFamily="18" charset="0"/>
                <a:sym typeface="Symbol" pitchFamily="18" charset="2"/>
              </a:rPr>
              <a:t>grossPay</a:t>
            </a:r>
            <a:r>
              <a:rPr lang="en-US" sz="2600" dirty="0">
                <a:latin typeface="Times New Roman" pitchFamily="18" charset="0"/>
                <a:sym typeface="Symbol" pitchFamily="18" charset="2"/>
              </a:rPr>
              <a:t>));</a:t>
            </a:r>
          </a:p>
          <a:p>
            <a:pPr eaLnBrk="1" hangingPunct="1"/>
            <a:r>
              <a:rPr lang="en-US" sz="2600" dirty="0">
                <a:latin typeface="Times New Roman" pitchFamily="18" charset="0"/>
                <a:sym typeface="Symbol" pitchFamily="18" charset="2"/>
              </a:rPr>
              <a:t>		</a:t>
            </a:r>
            <a:r>
              <a:rPr lang="en-US" sz="2600" dirty="0" err="1">
                <a:latin typeface="Times New Roman" pitchFamily="18" charset="0"/>
                <a:sym typeface="Symbol" pitchFamily="18" charset="2"/>
              </a:rPr>
              <a:t>System.out.println</a:t>
            </a:r>
            <a:r>
              <a:rPr lang="en-US" sz="2600" dirty="0">
                <a:latin typeface="Times New Roman" pitchFamily="18" charset="0"/>
                <a:sym typeface="Symbol" pitchFamily="18" charset="2"/>
              </a:rPr>
              <a:t>(</a:t>
            </a:r>
            <a:r>
              <a:rPr lang="en-US" sz="2600" dirty="0" err="1">
                <a:latin typeface="Times New Roman" pitchFamily="18" charset="0"/>
                <a:sym typeface="Symbol" pitchFamily="18" charset="2"/>
              </a:rPr>
              <a:t>money.format</a:t>
            </a:r>
            <a:r>
              <a:rPr lang="en-US" sz="2600" dirty="0">
                <a:latin typeface="Times New Roman" pitchFamily="18" charset="0"/>
                <a:sym typeface="Symbol" pitchFamily="18" charset="2"/>
              </a:rPr>
              <a:t>(deductions));</a:t>
            </a:r>
          </a:p>
          <a:p>
            <a:pPr eaLnBrk="1" hangingPunct="1"/>
            <a:r>
              <a:rPr lang="en-US" sz="2600" dirty="0">
                <a:latin typeface="Times New Roman" pitchFamily="18" charset="0"/>
                <a:sym typeface="Symbol" pitchFamily="18" charset="2"/>
              </a:rPr>
              <a:t>		</a:t>
            </a:r>
            <a:r>
              <a:rPr lang="en-US" sz="2600" dirty="0" err="1">
                <a:latin typeface="Times New Roman" pitchFamily="18" charset="0"/>
                <a:sym typeface="Symbol" pitchFamily="18" charset="2"/>
              </a:rPr>
              <a:t>System.out.println</a:t>
            </a:r>
            <a:r>
              <a:rPr lang="en-US" sz="2600" dirty="0">
                <a:latin typeface="Times New Roman" pitchFamily="18" charset="0"/>
                <a:sym typeface="Symbol" pitchFamily="18" charset="2"/>
              </a:rPr>
              <a:t>(</a:t>
            </a:r>
            <a:r>
              <a:rPr lang="en-US" sz="2600" dirty="0" err="1">
                <a:latin typeface="Times New Roman" pitchFamily="18" charset="0"/>
                <a:sym typeface="Symbol" pitchFamily="18" charset="2"/>
              </a:rPr>
              <a:t>money.format</a:t>
            </a:r>
            <a:r>
              <a:rPr lang="en-US" sz="2600" dirty="0">
                <a:latin typeface="Times New Roman" pitchFamily="18" charset="0"/>
                <a:sym typeface="Symbol" pitchFamily="18" charset="2"/>
              </a:rPr>
              <a:t>(</a:t>
            </a:r>
            <a:r>
              <a:rPr lang="en-US" sz="2600" dirty="0" err="1">
                <a:latin typeface="Times New Roman" pitchFamily="18" charset="0"/>
                <a:sym typeface="Symbol" pitchFamily="18" charset="2"/>
              </a:rPr>
              <a:t>netPay</a:t>
            </a:r>
            <a:r>
              <a:rPr lang="en-US" sz="2600" dirty="0">
                <a:latin typeface="Times New Roman" pitchFamily="18" charset="0"/>
                <a:sym typeface="Symbol" pitchFamily="18" charset="2"/>
              </a:rPr>
              <a:t>));		</a:t>
            </a:r>
          </a:p>
          <a:p>
            <a:pPr eaLnBrk="1" hangingPunct="1"/>
            <a:r>
              <a:rPr lang="en-US" sz="2600" dirty="0">
                <a:latin typeface="Times New Roman" pitchFamily="18" charset="0"/>
                <a:sym typeface="Symbol" pitchFamily="18" charset="2"/>
              </a:rPr>
              <a:t>	}</a:t>
            </a:r>
          </a:p>
          <a:p>
            <a:pPr eaLnBrk="1" hangingPunct="1"/>
            <a:r>
              <a:rPr lang="en-US" sz="2600" dirty="0">
                <a:latin typeface="Times New Roman" pitchFamily="18" charset="0"/>
                <a:sym typeface="Symbol" pitchFamily="18" charset="2"/>
              </a:rPr>
              <a:t>}</a:t>
            </a:r>
            <a:endParaRPr lang="en-US" sz="3200" dirty="0">
              <a:latin typeface="Times New Roman" pitchFamily="18" charset="0"/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942997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6888163"/>
          </a:xfrm>
          <a:prstGeom prst="rect">
            <a:avLst/>
          </a:prstGeom>
          <a:solidFill>
            <a:schemeClr val="bg1">
              <a:lumMod val="85000"/>
            </a:schemeClr>
          </a:solidFill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tabLst>
                <a:tab pos="463550" algn="l"/>
                <a:tab pos="914400" algn="l"/>
                <a:tab pos="137795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 eaLnBrk="0" hangingPunct="0">
              <a:tabLst>
                <a:tab pos="463550" algn="l"/>
                <a:tab pos="914400" algn="l"/>
                <a:tab pos="137795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 eaLnBrk="0" hangingPunct="0">
              <a:tabLst>
                <a:tab pos="463550" algn="l"/>
                <a:tab pos="914400" algn="l"/>
                <a:tab pos="137795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 eaLnBrk="0" hangingPunct="0">
              <a:tabLst>
                <a:tab pos="463550" algn="l"/>
                <a:tab pos="914400" algn="l"/>
                <a:tab pos="137795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 eaLnBrk="0" hangingPunct="0">
              <a:tabLst>
                <a:tab pos="463550" algn="l"/>
                <a:tab pos="914400" algn="l"/>
                <a:tab pos="137795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63550" algn="l"/>
                <a:tab pos="914400" algn="l"/>
                <a:tab pos="137795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63550" algn="l"/>
                <a:tab pos="914400" algn="l"/>
                <a:tab pos="137795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63550" algn="l"/>
                <a:tab pos="914400" algn="l"/>
                <a:tab pos="137795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63550" algn="l"/>
                <a:tab pos="914400" algn="l"/>
                <a:tab pos="137795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 eaLnBrk="1" hangingPunct="1"/>
            <a:r>
              <a:rPr lang="en-US" sz="2400" dirty="0">
                <a:latin typeface="Times New Roman" pitchFamily="18" charset="0"/>
                <a:sym typeface="Symbol" pitchFamily="18" charset="2"/>
              </a:rPr>
              <a:t>import </a:t>
            </a:r>
            <a:r>
              <a:rPr lang="en-US" sz="2400" dirty="0" err="1">
                <a:latin typeface="Times New Roman" pitchFamily="18" charset="0"/>
                <a:sym typeface="Symbol" pitchFamily="18" charset="2"/>
              </a:rPr>
              <a:t>java.awt</a:t>
            </a:r>
            <a:r>
              <a:rPr lang="en-US" sz="2400" dirty="0">
                <a:latin typeface="Times New Roman" pitchFamily="18" charset="0"/>
                <a:sym typeface="Symbol" pitchFamily="18" charset="2"/>
              </a:rPr>
              <a:t>.*;</a:t>
            </a:r>
          </a:p>
          <a:p>
            <a:pPr eaLnBrk="1" hangingPunct="1"/>
            <a:r>
              <a:rPr lang="en-US" sz="2400" dirty="0">
                <a:latin typeface="Times New Roman" pitchFamily="18" charset="0"/>
                <a:sym typeface="Symbol" pitchFamily="18" charset="2"/>
              </a:rPr>
              <a:t>import </a:t>
            </a:r>
            <a:r>
              <a:rPr lang="en-US" sz="2400" dirty="0" err="1">
                <a:latin typeface="Times New Roman" pitchFamily="18" charset="0"/>
                <a:sym typeface="Symbol" pitchFamily="18" charset="2"/>
              </a:rPr>
              <a:t>java.applet</a:t>
            </a:r>
            <a:r>
              <a:rPr lang="en-US" sz="2400" dirty="0">
                <a:latin typeface="Times New Roman" pitchFamily="18" charset="0"/>
                <a:sym typeface="Symbol" pitchFamily="18" charset="2"/>
              </a:rPr>
              <a:t>.*;</a:t>
            </a:r>
            <a:endParaRPr lang="en-US" sz="1800" dirty="0">
              <a:latin typeface="Times New Roman" pitchFamily="18" charset="0"/>
              <a:sym typeface="Symbol" pitchFamily="18" charset="2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400" dirty="0">
                <a:latin typeface="Times New Roman" pitchFamily="18" charset="0"/>
                <a:sym typeface="Symbol" pitchFamily="18" charset="2"/>
              </a:rPr>
              <a:t>public class </a:t>
            </a:r>
            <a:r>
              <a:rPr lang="en-US" sz="2400" dirty="0" smtClean="0">
                <a:latin typeface="Times New Roman" pitchFamily="18" charset="0"/>
                <a:sym typeface="Symbol" pitchFamily="18" charset="2"/>
              </a:rPr>
              <a:t>Output0606 </a:t>
            </a:r>
            <a:r>
              <a:rPr lang="en-US" sz="2400" dirty="0">
                <a:latin typeface="Times New Roman" pitchFamily="18" charset="0"/>
                <a:sym typeface="Symbol" pitchFamily="18" charset="2"/>
              </a:rPr>
              <a:t>extends Applet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>
                <a:latin typeface="Times New Roman" pitchFamily="18" charset="0"/>
                <a:sym typeface="Symbol" pitchFamily="18" charset="2"/>
              </a:rPr>
              <a:t>{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>
                <a:latin typeface="Times New Roman" pitchFamily="18" charset="0"/>
                <a:sym typeface="Symbol" pitchFamily="18" charset="2"/>
              </a:rPr>
              <a:t>	public void paint(Graphics g)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>
                <a:latin typeface="Times New Roman" pitchFamily="18" charset="0"/>
                <a:sym typeface="Symbol" pitchFamily="18" charset="2"/>
              </a:rPr>
              <a:t>	{</a:t>
            </a:r>
          </a:p>
          <a:p>
            <a:pPr eaLnBrk="1" hangingPunct="1"/>
            <a:r>
              <a:rPr lang="en-US" sz="2400" dirty="0">
                <a:latin typeface="Times New Roman" pitchFamily="18" charset="0"/>
                <a:sym typeface="Symbol" pitchFamily="18" charset="2"/>
              </a:rPr>
              <a:t>		</a:t>
            </a:r>
            <a:r>
              <a:rPr lang="en-US" sz="2400" dirty="0" err="1">
                <a:latin typeface="Times New Roman" pitchFamily="18" charset="0"/>
                <a:sym typeface="Symbol" pitchFamily="18" charset="2"/>
              </a:rPr>
              <a:t>Expo.setColor</a:t>
            </a:r>
            <a:r>
              <a:rPr lang="en-US" sz="2400" dirty="0">
                <a:latin typeface="Times New Roman" pitchFamily="18" charset="0"/>
                <a:sym typeface="Symbol" pitchFamily="18" charset="2"/>
              </a:rPr>
              <a:t>(</a:t>
            </a:r>
            <a:r>
              <a:rPr lang="en-US" sz="2400" dirty="0" err="1">
                <a:latin typeface="Times New Roman" pitchFamily="18" charset="0"/>
                <a:sym typeface="Symbol" pitchFamily="18" charset="2"/>
              </a:rPr>
              <a:t>g,Expo.red</a:t>
            </a:r>
            <a:r>
              <a:rPr lang="en-US" sz="2400" dirty="0">
                <a:latin typeface="Times New Roman" pitchFamily="18" charset="0"/>
                <a:sym typeface="Symbol" pitchFamily="18" charset="2"/>
              </a:rPr>
              <a:t>); </a:t>
            </a:r>
          </a:p>
          <a:p>
            <a:pPr eaLnBrk="1" hangingPunct="1"/>
            <a:r>
              <a:rPr lang="en-US" sz="2400" dirty="0">
                <a:latin typeface="Times New Roman" pitchFamily="18" charset="0"/>
                <a:sym typeface="Symbol" pitchFamily="18" charset="2"/>
              </a:rPr>
              <a:t>		Polygon z = new Polygon();</a:t>
            </a:r>
          </a:p>
          <a:p>
            <a:pPr eaLnBrk="1" hangingPunct="1"/>
            <a:r>
              <a:rPr lang="en-US" sz="2400" dirty="0">
                <a:latin typeface="Times New Roman" pitchFamily="18" charset="0"/>
                <a:sym typeface="Symbol" pitchFamily="18" charset="2"/>
              </a:rPr>
              <a:t>		</a:t>
            </a:r>
            <a:r>
              <a:rPr lang="en-US" sz="2400" dirty="0" err="1">
                <a:latin typeface="Times New Roman" pitchFamily="18" charset="0"/>
                <a:sym typeface="Symbol" pitchFamily="18" charset="2"/>
              </a:rPr>
              <a:t>z.addPoint</a:t>
            </a:r>
            <a:r>
              <a:rPr lang="en-US" sz="2400" dirty="0">
                <a:latin typeface="Times New Roman" pitchFamily="18" charset="0"/>
                <a:sym typeface="Symbol" pitchFamily="18" charset="2"/>
              </a:rPr>
              <a:t>(100,200);</a:t>
            </a:r>
          </a:p>
          <a:p>
            <a:pPr eaLnBrk="1" hangingPunct="1"/>
            <a:r>
              <a:rPr lang="en-US" sz="2400" dirty="0">
                <a:latin typeface="Times New Roman" pitchFamily="18" charset="0"/>
                <a:sym typeface="Symbol" pitchFamily="18" charset="2"/>
              </a:rPr>
              <a:t>		</a:t>
            </a:r>
            <a:r>
              <a:rPr lang="en-US" sz="2400" dirty="0" err="1">
                <a:latin typeface="Times New Roman" pitchFamily="18" charset="0"/>
                <a:sym typeface="Symbol" pitchFamily="18" charset="2"/>
              </a:rPr>
              <a:t>z.addPoint</a:t>
            </a:r>
            <a:r>
              <a:rPr lang="en-US" sz="2400" dirty="0">
                <a:latin typeface="Times New Roman" pitchFamily="18" charset="0"/>
                <a:sym typeface="Symbol" pitchFamily="18" charset="2"/>
              </a:rPr>
              <a:t>(300,100);</a:t>
            </a:r>
          </a:p>
          <a:p>
            <a:pPr eaLnBrk="1" hangingPunct="1"/>
            <a:r>
              <a:rPr lang="en-US" sz="2400" dirty="0">
                <a:latin typeface="Times New Roman" pitchFamily="18" charset="0"/>
                <a:sym typeface="Symbol" pitchFamily="18" charset="2"/>
              </a:rPr>
              <a:t>		</a:t>
            </a:r>
            <a:r>
              <a:rPr lang="en-US" sz="2400" dirty="0" err="1">
                <a:latin typeface="Times New Roman" pitchFamily="18" charset="0"/>
                <a:sym typeface="Symbol" pitchFamily="18" charset="2"/>
              </a:rPr>
              <a:t>z.addPoint</a:t>
            </a:r>
            <a:r>
              <a:rPr lang="en-US" sz="2400" dirty="0">
                <a:latin typeface="Times New Roman" pitchFamily="18" charset="0"/>
                <a:sym typeface="Symbol" pitchFamily="18" charset="2"/>
              </a:rPr>
              <a:t>(500,100);</a:t>
            </a:r>
          </a:p>
          <a:p>
            <a:pPr eaLnBrk="1" hangingPunct="1"/>
            <a:r>
              <a:rPr lang="en-US" sz="2400" dirty="0">
                <a:latin typeface="Times New Roman" pitchFamily="18" charset="0"/>
                <a:sym typeface="Symbol" pitchFamily="18" charset="2"/>
              </a:rPr>
              <a:t>		</a:t>
            </a:r>
            <a:r>
              <a:rPr lang="en-US" sz="2400" dirty="0" err="1">
                <a:latin typeface="Times New Roman" pitchFamily="18" charset="0"/>
                <a:sym typeface="Symbol" pitchFamily="18" charset="2"/>
              </a:rPr>
              <a:t>z.addPoint</a:t>
            </a:r>
            <a:r>
              <a:rPr lang="en-US" sz="2400" dirty="0">
                <a:latin typeface="Times New Roman" pitchFamily="18" charset="0"/>
                <a:sym typeface="Symbol" pitchFamily="18" charset="2"/>
              </a:rPr>
              <a:t>(700,200);</a:t>
            </a:r>
          </a:p>
          <a:p>
            <a:pPr eaLnBrk="1" hangingPunct="1"/>
            <a:r>
              <a:rPr lang="en-US" sz="2400" dirty="0">
                <a:latin typeface="Times New Roman" pitchFamily="18" charset="0"/>
                <a:sym typeface="Symbol" pitchFamily="18" charset="2"/>
              </a:rPr>
              <a:t>		</a:t>
            </a:r>
            <a:r>
              <a:rPr lang="en-US" sz="2400" dirty="0" err="1">
                <a:latin typeface="Times New Roman" pitchFamily="18" charset="0"/>
                <a:sym typeface="Symbol" pitchFamily="18" charset="2"/>
              </a:rPr>
              <a:t>z.addPoint</a:t>
            </a:r>
            <a:r>
              <a:rPr lang="en-US" sz="2400" dirty="0">
                <a:latin typeface="Times New Roman" pitchFamily="18" charset="0"/>
                <a:sym typeface="Symbol" pitchFamily="18" charset="2"/>
              </a:rPr>
              <a:t>(700,300);</a:t>
            </a:r>
          </a:p>
          <a:p>
            <a:pPr eaLnBrk="1" hangingPunct="1"/>
            <a:r>
              <a:rPr lang="en-US" sz="2400" dirty="0">
                <a:latin typeface="Times New Roman" pitchFamily="18" charset="0"/>
                <a:sym typeface="Symbol" pitchFamily="18" charset="2"/>
              </a:rPr>
              <a:t>		</a:t>
            </a:r>
            <a:r>
              <a:rPr lang="en-US" sz="2400" dirty="0" err="1">
                <a:latin typeface="Times New Roman" pitchFamily="18" charset="0"/>
                <a:sym typeface="Symbol" pitchFamily="18" charset="2"/>
              </a:rPr>
              <a:t>z.addPoint</a:t>
            </a:r>
            <a:r>
              <a:rPr lang="en-US" sz="2400" dirty="0">
                <a:latin typeface="Times New Roman" pitchFamily="18" charset="0"/>
                <a:sym typeface="Symbol" pitchFamily="18" charset="2"/>
              </a:rPr>
              <a:t>(500,400);</a:t>
            </a:r>
          </a:p>
          <a:p>
            <a:pPr eaLnBrk="1" hangingPunct="1"/>
            <a:r>
              <a:rPr lang="en-US" sz="2400" dirty="0">
                <a:latin typeface="Times New Roman" pitchFamily="18" charset="0"/>
                <a:sym typeface="Symbol" pitchFamily="18" charset="2"/>
              </a:rPr>
              <a:t>		</a:t>
            </a:r>
            <a:r>
              <a:rPr lang="en-US" sz="2400" dirty="0" err="1">
                <a:latin typeface="Times New Roman" pitchFamily="18" charset="0"/>
                <a:sym typeface="Symbol" pitchFamily="18" charset="2"/>
              </a:rPr>
              <a:t>z.addPoint</a:t>
            </a:r>
            <a:r>
              <a:rPr lang="en-US" sz="2400" dirty="0">
                <a:latin typeface="Times New Roman" pitchFamily="18" charset="0"/>
                <a:sym typeface="Symbol" pitchFamily="18" charset="2"/>
              </a:rPr>
              <a:t>(300,400);</a:t>
            </a:r>
          </a:p>
          <a:p>
            <a:pPr eaLnBrk="1" hangingPunct="1"/>
            <a:r>
              <a:rPr lang="en-US" sz="2400" dirty="0">
                <a:latin typeface="Times New Roman" pitchFamily="18" charset="0"/>
                <a:sym typeface="Symbol" pitchFamily="18" charset="2"/>
              </a:rPr>
              <a:t>		</a:t>
            </a:r>
            <a:r>
              <a:rPr lang="en-US" sz="2400" dirty="0" err="1">
                <a:latin typeface="Times New Roman" pitchFamily="18" charset="0"/>
                <a:sym typeface="Symbol" pitchFamily="18" charset="2"/>
              </a:rPr>
              <a:t>z.addPoint</a:t>
            </a:r>
            <a:r>
              <a:rPr lang="en-US" sz="2400" dirty="0">
                <a:latin typeface="Times New Roman" pitchFamily="18" charset="0"/>
                <a:sym typeface="Symbol" pitchFamily="18" charset="2"/>
              </a:rPr>
              <a:t>(100,300);</a:t>
            </a:r>
          </a:p>
          <a:p>
            <a:pPr eaLnBrk="1" hangingPunct="1"/>
            <a:r>
              <a:rPr lang="en-US" sz="2400" dirty="0">
                <a:latin typeface="Times New Roman" pitchFamily="18" charset="0"/>
                <a:sym typeface="Symbol" pitchFamily="18" charset="2"/>
              </a:rPr>
              <a:t>		</a:t>
            </a:r>
            <a:r>
              <a:rPr lang="en-US" sz="2400" dirty="0" err="1">
                <a:latin typeface="Times New Roman" pitchFamily="18" charset="0"/>
                <a:sym typeface="Symbol" pitchFamily="18" charset="2"/>
              </a:rPr>
              <a:t>g.drawPolygon</a:t>
            </a:r>
            <a:r>
              <a:rPr lang="en-US" sz="2400" dirty="0">
                <a:latin typeface="Times New Roman" pitchFamily="18" charset="0"/>
                <a:sym typeface="Symbol" pitchFamily="18" charset="2"/>
              </a:rPr>
              <a:t>(z);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>
                <a:latin typeface="Times New Roman" pitchFamily="18" charset="0"/>
                <a:sym typeface="Symbol" pitchFamily="18" charset="2"/>
              </a:rPr>
              <a:t>	}	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>
                <a:latin typeface="Times New Roman" pitchFamily="18" charset="0"/>
                <a:sym typeface="Symbol" pitchFamily="18" charset="2"/>
              </a:rPr>
              <a:t>}</a:t>
            </a:r>
          </a:p>
        </p:txBody>
      </p:sp>
      <p:pic>
        <p:nvPicPr>
          <p:cNvPr id="1536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0188" y="3200400"/>
            <a:ext cx="5103812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4724400" y="0"/>
            <a:ext cx="4419600" cy="2124075"/>
          </a:xfrm>
          <a:prstGeom prst="rect">
            <a:avLst/>
          </a:prstGeom>
          <a:solidFill>
            <a:srgbClr val="FF99CC"/>
          </a:solidFill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10000"/>
              </a:lnSpc>
              <a:tabLst>
                <a:tab pos="463550" algn="l"/>
                <a:tab pos="914400" algn="l"/>
                <a:tab pos="1377950" algn="l"/>
                <a:tab pos="1828800" algn="l"/>
                <a:tab pos="229235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550150" algn="l"/>
              </a:tabLst>
              <a:defRPr/>
            </a:pPr>
            <a:r>
              <a:rPr lang="en-US" sz="2400" dirty="0">
                <a:latin typeface="+mn-lt"/>
                <a:sym typeface="Symbol" pitchFamily="18" charset="2"/>
              </a:rPr>
              <a:t>The grid below is 800 X 500.</a:t>
            </a:r>
          </a:p>
          <a:p>
            <a:pPr>
              <a:lnSpc>
                <a:spcPct val="110000"/>
              </a:lnSpc>
              <a:tabLst>
                <a:tab pos="463550" algn="l"/>
                <a:tab pos="914400" algn="l"/>
                <a:tab pos="1377950" algn="l"/>
                <a:tab pos="1828800" algn="l"/>
                <a:tab pos="229235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550150" algn="l"/>
              </a:tabLst>
              <a:defRPr/>
            </a:pPr>
            <a:r>
              <a:rPr lang="en-US" sz="2400" dirty="0">
                <a:latin typeface="+mn-lt"/>
                <a:sym typeface="Symbol" pitchFamily="18" charset="2"/>
              </a:rPr>
              <a:t>Each square is 100 X 100.</a:t>
            </a:r>
          </a:p>
          <a:p>
            <a:pPr>
              <a:lnSpc>
                <a:spcPct val="110000"/>
              </a:lnSpc>
              <a:tabLst>
                <a:tab pos="463550" algn="l"/>
                <a:tab pos="914400" algn="l"/>
                <a:tab pos="1377950" algn="l"/>
                <a:tab pos="1828800" algn="l"/>
                <a:tab pos="229235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550150" algn="l"/>
              </a:tabLst>
              <a:defRPr/>
            </a:pPr>
            <a:r>
              <a:rPr lang="en-US" sz="2400" dirty="0">
                <a:latin typeface="+mn-lt"/>
                <a:sym typeface="Symbol" pitchFamily="18" charset="2"/>
              </a:rPr>
              <a:t>For the remaining questions if you have a tablet PC try to draw the output on the grid.</a:t>
            </a:r>
          </a:p>
        </p:txBody>
      </p:sp>
    </p:spTree>
    <p:extLst>
      <p:ext uri="{BB962C8B-B14F-4D97-AF65-F5344CB8AC3E}">
        <p14:creationId xmlns:p14="http://schemas.microsoft.com/office/powerpoint/2010/main" val="3678979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472</TotalTime>
  <Words>317</Words>
  <Application>Microsoft Office PowerPoint</Application>
  <PresentationFormat>On-screen Show (4:3)</PresentationFormat>
  <Paragraphs>212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PowerPoint Presentation</vt:lpstr>
      <vt:lpstr>Output Programs</vt:lpstr>
      <vt:lpstr>Teacher/Student Versions, Tablet PCs, and Inking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msoto32</dc:creator>
  <cp:lastModifiedBy>msoto32</cp:lastModifiedBy>
  <cp:revision>58</cp:revision>
  <dcterms:created xsi:type="dcterms:W3CDTF">2014-02-28T13:48:13Z</dcterms:created>
  <dcterms:modified xsi:type="dcterms:W3CDTF">2014-03-03T13:45:49Z</dcterms:modified>
</cp:coreProperties>
</file>